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9" r:id="rId4"/>
    <p:sldMasterId id="2147483719" r:id="rId5"/>
  </p:sldMasterIdLst>
  <p:notesMasterIdLst>
    <p:notesMasterId r:id="rId70"/>
  </p:notesMasterIdLst>
  <p:handoutMasterIdLst>
    <p:handoutMasterId r:id="rId71"/>
  </p:handoutMasterIdLst>
  <p:sldIdLst>
    <p:sldId id="733" r:id="rId6"/>
    <p:sldId id="2147479894" r:id="rId7"/>
    <p:sldId id="2147481255" r:id="rId8"/>
    <p:sldId id="2147479859" r:id="rId9"/>
    <p:sldId id="333" r:id="rId10"/>
    <p:sldId id="2147479907" r:id="rId11"/>
    <p:sldId id="322" r:id="rId12"/>
    <p:sldId id="2147479912" r:id="rId13"/>
    <p:sldId id="2147479936" r:id="rId14"/>
    <p:sldId id="2147479896" r:id="rId15"/>
    <p:sldId id="2147479858" r:id="rId16"/>
    <p:sldId id="2147479910" r:id="rId17"/>
    <p:sldId id="2147479883" r:id="rId18"/>
    <p:sldId id="301" r:id="rId19"/>
    <p:sldId id="2147479874" r:id="rId20"/>
    <p:sldId id="305" r:id="rId21"/>
    <p:sldId id="263" r:id="rId22"/>
    <p:sldId id="2147479903" r:id="rId23"/>
    <p:sldId id="2147479940" r:id="rId24"/>
    <p:sldId id="2147479933" r:id="rId25"/>
    <p:sldId id="2147479943" r:id="rId26"/>
    <p:sldId id="2147479944" r:id="rId27"/>
    <p:sldId id="2147479889" r:id="rId28"/>
    <p:sldId id="272" r:id="rId29"/>
    <p:sldId id="2147479948" r:id="rId30"/>
    <p:sldId id="2147479957" r:id="rId31"/>
    <p:sldId id="2147479955" r:id="rId32"/>
    <p:sldId id="2147479980" r:id="rId33"/>
    <p:sldId id="2147479956" r:id="rId34"/>
    <p:sldId id="2147479975" r:id="rId35"/>
    <p:sldId id="2147479862" r:id="rId36"/>
    <p:sldId id="2147479977" r:id="rId37"/>
    <p:sldId id="2147481256" r:id="rId38"/>
    <p:sldId id="2147481241" r:id="rId39"/>
    <p:sldId id="2147481243" r:id="rId40"/>
    <p:sldId id="682" r:id="rId41"/>
    <p:sldId id="2147481244" r:id="rId42"/>
    <p:sldId id="734" r:id="rId43"/>
    <p:sldId id="2147481240" r:id="rId44"/>
    <p:sldId id="2147479946" r:id="rId45"/>
    <p:sldId id="2147481267" r:id="rId46"/>
    <p:sldId id="2147481252" r:id="rId47"/>
    <p:sldId id="2147481257" r:id="rId48"/>
    <p:sldId id="2147481245" r:id="rId49"/>
    <p:sldId id="2147481246" r:id="rId50"/>
    <p:sldId id="2147481247" r:id="rId51"/>
    <p:sldId id="2147481250" r:id="rId52"/>
    <p:sldId id="2147481251" r:id="rId53"/>
    <p:sldId id="2147481258" r:id="rId54"/>
    <p:sldId id="2147481259" r:id="rId55"/>
    <p:sldId id="2147481260" r:id="rId56"/>
    <p:sldId id="2147479886" r:id="rId57"/>
    <p:sldId id="2147481261" r:id="rId58"/>
    <p:sldId id="2147479887" r:id="rId59"/>
    <p:sldId id="2147481264" r:id="rId60"/>
    <p:sldId id="2147481262" r:id="rId61"/>
    <p:sldId id="2147481266" r:id="rId62"/>
    <p:sldId id="2147479888" r:id="rId63"/>
    <p:sldId id="2147481269" r:id="rId64"/>
    <p:sldId id="2147481270" r:id="rId65"/>
    <p:sldId id="2147481268" r:id="rId66"/>
    <p:sldId id="2147481272" r:id="rId67"/>
    <p:sldId id="2147481271" r:id="rId68"/>
    <p:sldId id="2147481242" r:id="rId6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erry McCann" initials="TM" lastIdx="1" clrIdx="0">
    <p:extLst>
      <p:ext uri="{19B8F6BF-5375-455C-9EA6-DF929625EA0E}">
        <p15:presenceInfo xmlns:p15="http://schemas.microsoft.com/office/powerpoint/2012/main" userId="0f6e09a4620efc1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8D4"/>
    <a:srgbClr val="DF6E83"/>
    <a:srgbClr val="FF25E5"/>
    <a:srgbClr val="464747"/>
    <a:srgbClr val="094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1654854-56DD-42A8-ACAE-9D9F6BEF36A9}" v="70" dt="2023-11-27T19:13:43.74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225" autoAdjust="0"/>
    <p:restoredTop sz="94660"/>
  </p:normalViewPr>
  <p:slideViewPr>
    <p:cSldViewPr snapToGrid="0">
      <p:cViewPr varScale="1">
        <p:scale>
          <a:sx n="123" d="100"/>
          <a:sy n="123" d="100"/>
        </p:scale>
        <p:origin x="173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16" Type="http://schemas.openxmlformats.org/officeDocument/2006/relationships/slide" Target="slides/slide1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66" Type="http://schemas.openxmlformats.org/officeDocument/2006/relationships/slide" Target="slides/slide61.xml"/><Relationship Id="rId74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61" Type="http://schemas.openxmlformats.org/officeDocument/2006/relationships/slide" Target="slides/slide56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77" Type="http://schemas.microsoft.com/office/2016/11/relationships/changesInfo" Target="changesInfos/changesInfo1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notesMaster" Target="notesMasters/notesMaster1.xml"/><Relationship Id="rId75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presProps" Target="presProps.xml"/><Relationship Id="rId78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tableStyles" Target="tableStyles.xml"/><Relationship Id="rId7" Type="http://schemas.openxmlformats.org/officeDocument/2006/relationships/slide" Target="slides/slide2.xml"/><Relationship Id="rId71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29" Type="http://schemas.openxmlformats.org/officeDocument/2006/relationships/slide" Target="slides/slide2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avita Regunath" userId="52b12786-bde7-460e-afcb-073a1e12ae2f" providerId="ADAL" clId="{A1654854-56DD-42A8-ACAE-9D9F6BEF36A9}"/>
    <pc:docChg chg="undo redo custSel addSld delSld modSld sldOrd">
      <pc:chgData name="Gavita Regunath" userId="52b12786-bde7-460e-afcb-073a1e12ae2f" providerId="ADAL" clId="{A1654854-56DD-42A8-ACAE-9D9F6BEF36A9}" dt="2023-11-29T10:26:36.990" v="1168" actId="20577"/>
      <pc:docMkLst>
        <pc:docMk/>
      </pc:docMkLst>
      <pc:sldChg chg="addSp delSp modSp mod delAnim modAnim">
        <pc:chgData name="Gavita Regunath" userId="52b12786-bde7-460e-afcb-073a1e12ae2f" providerId="ADAL" clId="{A1654854-56DD-42A8-ACAE-9D9F6BEF36A9}" dt="2023-11-25T14:16:03.645" v="62" actId="1038"/>
        <pc:sldMkLst>
          <pc:docMk/>
          <pc:sldMk cId="0" sldId="272"/>
        </pc:sldMkLst>
        <pc:spChg chg="mod">
          <ac:chgData name="Gavita Regunath" userId="52b12786-bde7-460e-afcb-073a1e12ae2f" providerId="ADAL" clId="{A1654854-56DD-42A8-ACAE-9D9F6BEF36A9}" dt="2023-11-25T14:15:41.238" v="58" actId="207"/>
          <ac:spMkLst>
            <pc:docMk/>
            <pc:sldMk cId="0" sldId="272"/>
            <ac:spMk id="30" creationId="{787000B7-F2F6-3912-48F0-8EE0BF6FB17A}"/>
          </ac:spMkLst>
        </pc:spChg>
        <pc:spChg chg="mod">
          <ac:chgData name="Gavita Regunath" userId="52b12786-bde7-460e-afcb-073a1e12ae2f" providerId="ADAL" clId="{A1654854-56DD-42A8-ACAE-9D9F6BEF36A9}" dt="2023-11-25T14:15:55.191" v="59" actId="207"/>
          <ac:spMkLst>
            <pc:docMk/>
            <pc:sldMk cId="0" sldId="272"/>
            <ac:spMk id="32" creationId="{F5BCC1D3-5C8D-B82F-DE27-48977B38D50D}"/>
          </ac:spMkLst>
        </pc:spChg>
        <pc:spChg chg="mod">
          <ac:chgData name="Gavita Regunath" userId="52b12786-bde7-460e-afcb-073a1e12ae2f" providerId="ADAL" clId="{A1654854-56DD-42A8-ACAE-9D9F6BEF36A9}" dt="2023-11-25T14:16:03.645" v="62" actId="1038"/>
          <ac:spMkLst>
            <pc:docMk/>
            <pc:sldMk cId="0" sldId="272"/>
            <ac:spMk id="37" creationId="{A1C89556-CE8A-79A7-13FE-9103717AAA57}"/>
          </ac:spMkLst>
        </pc:spChg>
        <pc:spChg chg="mod">
          <ac:chgData name="Gavita Regunath" userId="52b12786-bde7-460e-afcb-073a1e12ae2f" providerId="ADAL" clId="{A1654854-56DD-42A8-ACAE-9D9F6BEF36A9}" dt="2023-11-25T14:15:58.511" v="60" actId="207"/>
          <ac:spMkLst>
            <pc:docMk/>
            <pc:sldMk cId="0" sldId="272"/>
            <ac:spMk id="39" creationId="{397BD3FA-5D2D-996F-B2CD-DB382E117FD3}"/>
          </ac:spMkLst>
        </pc:spChg>
        <pc:spChg chg="mod">
          <ac:chgData name="Gavita Regunath" userId="52b12786-bde7-460e-afcb-073a1e12ae2f" providerId="ADAL" clId="{A1654854-56DD-42A8-ACAE-9D9F6BEF36A9}" dt="2023-11-25T14:15:58.511" v="60" actId="207"/>
          <ac:spMkLst>
            <pc:docMk/>
            <pc:sldMk cId="0" sldId="272"/>
            <ac:spMk id="41" creationId="{AC124092-5AE2-B447-8C01-9FC3915A7700}"/>
          </ac:spMkLst>
        </pc:spChg>
        <pc:spChg chg="mod">
          <ac:chgData name="Gavita Regunath" userId="52b12786-bde7-460e-afcb-073a1e12ae2f" providerId="ADAL" clId="{A1654854-56DD-42A8-ACAE-9D9F6BEF36A9}" dt="2023-11-25T14:14:58.332" v="53"/>
          <ac:spMkLst>
            <pc:docMk/>
            <pc:sldMk cId="0" sldId="272"/>
            <ac:spMk id="45" creationId="{C6DDD969-2DC0-276D-15E0-4D4D4916B3DD}"/>
          </ac:spMkLst>
        </pc:spChg>
        <pc:spChg chg="mod">
          <ac:chgData name="Gavita Regunath" userId="52b12786-bde7-460e-afcb-073a1e12ae2f" providerId="ADAL" clId="{A1654854-56DD-42A8-ACAE-9D9F6BEF36A9}" dt="2023-11-25T14:14:58.332" v="53"/>
          <ac:spMkLst>
            <pc:docMk/>
            <pc:sldMk cId="0" sldId="272"/>
            <ac:spMk id="46" creationId="{DB112A75-E32D-48FC-6306-00489E0EFB2D}"/>
          </ac:spMkLst>
        </pc:spChg>
        <pc:spChg chg="del mod">
          <ac:chgData name="Gavita Regunath" userId="52b12786-bde7-460e-afcb-073a1e12ae2f" providerId="ADAL" clId="{A1654854-56DD-42A8-ACAE-9D9F6BEF36A9}" dt="2023-11-25T14:15:12.520" v="55" actId="478"/>
          <ac:spMkLst>
            <pc:docMk/>
            <pc:sldMk cId="0" sldId="272"/>
            <ac:spMk id="49" creationId="{B5E2A44F-99C8-0CA4-1A95-2256B227C3C7}"/>
          </ac:spMkLst>
        </pc:spChg>
        <pc:spChg chg="mod">
          <ac:chgData name="Gavita Regunath" userId="52b12786-bde7-460e-afcb-073a1e12ae2f" providerId="ADAL" clId="{A1654854-56DD-42A8-ACAE-9D9F6BEF36A9}" dt="2023-11-25T14:14:58.332" v="53"/>
          <ac:spMkLst>
            <pc:docMk/>
            <pc:sldMk cId="0" sldId="272"/>
            <ac:spMk id="50" creationId="{C15CFD68-CDC8-B688-29D0-95AAE8370252}"/>
          </ac:spMkLst>
        </pc:spChg>
        <pc:spChg chg="mod">
          <ac:chgData name="Gavita Regunath" userId="52b12786-bde7-460e-afcb-073a1e12ae2f" providerId="ADAL" clId="{A1654854-56DD-42A8-ACAE-9D9F6BEF36A9}" dt="2023-11-25T14:14:58.332" v="53"/>
          <ac:spMkLst>
            <pc:docMk/>
            <pc:sldMk cId="0" sldId="272"/>
            <ac:spMk id="55" creationId="{644B09F5-9E26-B22B-3061-2A0DACC47AB8}"/>
          </ac:spMkLst>
        </pc:spChg>
        <pc:spChg chg="mod">
          <ac:chgData name="Gavita Regunath" userId="52b12786-bde7-460e-afcb-073a1e12ae2f" providerId="ADAL" clId="{A1654854-56DD-42A8-ACAE-9D9F6BEF36A9}" dt="2023-11-25T14:14:58.332" v="53"/>
          <ac:spMkLst>
            <pc:docMk/>
            <pc:sldMk cId="0" sldId="272"/>
            <ac:spMk id="56" creationId="{AC681DC3-2BB4-35A8-7D0A-197A98CC190C}"/>
          </ac:spMkLst>
        </pc:spChg>
        <pc:spChg chg="mod">
          <ac:chgData name="Gavita Regunath" userId="52b12786-bde7-460e-afcb-073a1e12ae2f" providerId="ADAL" clId="{A1654854-56DD-42A8-ACAE-9D9F6BEF36A9}" dt="2023-11-25T14:14:58.332" v="53"/>
          <ac:spMkLst>
            <pc:docMk/>
            <pc:sldMk cId="0" sldId="272"/>
            <ac:spMk id="57" creationId="{88A420E3-525D-B3EF-E48A-716C836CD1E1}"/>
          </ac:spMkLst>
        </pc:spChg>
        <pc:spChg chg="mod">
          <ac:chgData name="Gavita Regunath" userId="52b12786-bde7-460e-afcb-073a1e12ae2f" providerId="ADAL" clId="{A1654854-56DD-42A8-ACAE-9D9F6BEF36A9}" dt="2023-11-25T14:14:58.332" v="53"/>
          <ac:spMkLst>
            <pc:docMk/>
            <pc:sldMk cId="0" sldId="272"/>
            <ac:spMk id="59" creationId="{A914A40F-A032-EFAA-7C39-227797DFD78B}"/>
          </ac:spMkLst>
        </pc:spChg>
        <pc:spChg chg="mod">
          <ac:chgData name="Gavita Regunath" userId="52b12786-bde7-460e-afcb-073a1e12ae2f" providerId="ADAL" clId="{A1654854-56DD-42A8-ACAE-9D9F6BEF36A9}" dt="2023-11-25T14:14:58.332" v="53"/>
          <ac:spMkLst>
            <pc:docMk/>
            <pc:sldMk cId="0" sldId="272"/>
            <ac:spMk id="61" creationId="{02529BCA-A7B8-B384-C453-0F3908E69B9D}"/>
          </ac:spMkLst>
        </pc:spChg>
        <pc:spChg chg="mod">
          <ac:chgData name="Gavita Regunath" userId="52b12786-bde7-460e-afcb-073a1e12ae2f" providerId="ADAL" clId="{A1654854-56DD-42A8-ACAE-9D9F6BEF36A9}" dt="2023-11-25T14:15:21.807" v="57" actId="14100"/>
          <ac:spMkLst>
            <pc:docMk/>
            <pc:sldMk cId="0" sldId="272"/>
            <ac:spMk id="455" creationId="{E6363673-BCD3-E600-C2B9-1585972A1837}"/>
          </ac:spMkLst>
        </pc:spChg>
        <pc:grpChg chg="add del mod">
          <ac:chgData name="Gavita Regunath" userId="52b12786-bde7-460e-afcb-073a1e12ae2f" providerId="ADAL" clId="{A1654854-56DD-42A8-ACAE-9D9F6BEF36A9}" dt="2023-11-25T14:15:15.086" v="56" actId="478"/>
          <ac:grpSpMkLst>
            <pc:docMk/>
            <pc:sldMk cId="0" sldId="272"/>
            <ac:grpSpMk id="29" creationId="{AB01C111-D9A0-5D84-52EA-38A0F37EDEF9}"/>
          </ac:grpSpMkLst>
        </pc:grpChg>
        <pc:grpChg chg="mod">
          <ac:chgData name="Gavita Regunath" userId="52b12786-bde7-460e-afcb-073a1e12ae2f" providerId="ADAL" clId="{A1654854-56DD-42A8-ACAE-9D9F6BEF36A9}" dt="2023-11-25T14:14:58.332" v="53"/>
          <ac:grpSpMkLst>
            <pc:docMk/>
            <pc:sldMk cId="0" sldId="272"/>
            <ac:grpSpMk id="31" creationId="{DCC5CEC4-40E8-6C01-418B-9597316C73F3}"/>
          </ac:grpSpMkLst>
        </pc:grpChg>
        <pc:grpChg chg="mod">
          <ac:chgData name="Gavita Regunath" userId="52b12786-bde7-460e-afcb-073a1e12ae2f" providerId="ADAL" clId="{A1654854-56DD-42A8-ACAE-9D9F6BEF36A9}" dt="2023-11-25T14:14:58.332" v="53"/>
          <ac:grpSpMkLst>
            <pc:docMk/>
            <pc:sldMk cId="0" sldId="272"/>
            <ac:grpSpMk id="47" creationId="{9F94ED71-E1BD-90A0-A74A-6DDE88B39B9E}"/>
          </ac:grpSpMkLst>
        </pc:grpChg>
        <pc:grpChg chg="del mod">
          <ac:chgData name="Gavita Regunath" userId="52b12786-bde7-460e-afcb-073a1e12ae2f" providerId="ADAL" clId="{A1654854-56DD-42A8-ACAE-9D9F6BEF36A9}" dt="2023-11-25T14:15:12.520" v="55" actId="478"/>
          <ac:grpSpMkLst>
            <pc:docMk/>
            <pc:sldMk cId="0" sldId="272"/>
            <ac:grpSpMk id="48" creationId="{21D80D4F-A176-8B40-E6B6-0BB2718A6072}"/>
          </ac:grpSpMkLst>
        </pc:grpChg>
        <pc:grpChg chg="mod">
          <ac:chgData name="Gavita Regunath" userId="52b12786-bde7-460e-afcb-073a1e12ae2f" providerId="ADAL" clId="{A1654854-56DD-42A8-ACAE-9D9F6BEF36A9}" dt="2023-11-25T14:14:58.332" v="53"/>
          <ac:grpSpMkLst>
            <pc:docMk/>
            <pc:sldMk cId="0" sldId="272"/>
            <ac:grpSpMk id="53" creationId="{B5B41715-D552-598C-93BD-64B7B11FA780}"/>
          </ac:grpSpMkLst>
        </pc:grpChg>
        <pc:grpChg chg="mod">
          <ac:chgData name="Gavita Regunath" userId="52b12786-bde7-460e-afcb-073a1e12ae2f" providerId="ADAL" clId="{A1654854-56DD-42A8-ACAE-9D9F6BEF36A9}" dt="2023-11-25T14:14:58.332" v="53"/>
          <ac:grpSpMkLst>
            <pc:docMk/>
            <pc:sldMk cId="0" sldId="272"/>
            <ac:grpSpMk id="54" creationId="{6A4967BA-2EAC-C055-0DA8-2F761D583473}"/>
          </ac:grpSpMkLst>
        </pc:grpChg>
        <pc:picChg chg="mod">
          <ac:chgData name="Gavita Regunath" userId="52b12786-bde7-460e-afcb-073a1e12ae2f" providerId="ADAL" clId="{A1654854-56DD-42A8-ACAE-9D9F6BEF36A9}" dt="2023-11-25T14:13:45.146" v="44" actId="27349"/>
          <ac:picMkLst>
            <pc:docMk/>
            <pc:sldMk cId="0" sldId="272"/>
            <ac:picMk id="18" creationId="{46835C81-0163-5EFF-F20F-7E2E258CE6B4}"/>
          </ac:picMkLst>
        </pc:picChg>
      </pc:sldChg>
      <pc:sldChg chg="del">
        <pc:chgData name="Gavita Regunath" userId="52b12786-bde7-460e-afcb-073a1e12ae2f" providerId="ADAL" clId="{A1654854-56DD-42A8-ACAE-9D9F6BEF36A9}" dt="2023-11-25T14:13:21.045" v="43" actId="2696"/>
        <pc:sldMkLst>
          <pc:docMk/>
          <pc:sldMk cId="873420471" sldId="2147479862"/>
        </pc:sldMkLst>
      </pc:sldChg>
      <pc:sldChg chg="addSp delSp modSp mod modClrScheme chgLayout">
        <pc:chgData name="Gavita Regunath" userId="52b12786-bde7-460e-afcb-073a1e12ae2f" providerId="ADAL" clId="{A1654854-56DD-42A8-ACAE-9D9F6BEF36A9}" dt="2023-11-27T19:11:52.666" v="1066" actId="20577"/>
        <pc:sldMkLst>
          <pc:docMk/>
          <pc:sldMk cId="1853357321" sldId="2147479886"/>
        </pc:sldMkLst>
        <pc:spChg chg="mod">
          <ac:chgData name="Gavita Regunath" userId="52b12786-bde7-460e-afcb-073a1e12ae2f" providerId="ADAL" clId="{A1654854-56DD-42A8-ACAE-9D9F6BEF36A9}" dt="2023-11-27T19:11:22.532" v="1062" actId="1035"/>
          <ac:spMkLst>
            <pc:docMk/>
            <pc:sldMk cId="1853357321" sldId="2147479886"/>
            <ac:spMk id="4" creationId="{02E68856-A5C6-2D24-4CEA-A368EE9E9AD7}"/>
          </ac:spMkLst>
        </pc:spChg>
        <pc:spChg chg="add del mod">
          <ac:chgData name="Gavita Regunath" userId="52b12786-bde7-460e-afcb-073a1e12ae2f" providerId="ADAL" clId="{A1654854-56DD-42A8-ACAE-9D9F6BEF36A9}" dt="2023-11-27T19:11:07.805" v="1028" actId="478"/>
          <ac:spMkLst>
            <pc:docMk/>
            <pc:sldMk cId="1853357321" sldId="2147479886"/>
            <ac:spMk id="5" creationId="{6A1774AF-2073-55D1-30FD-9EBBCC1E30BA}"/>
          </ac:spMkLst>
        </pc:spChg>
        <pc:spChg chg="mod">
          <ac:chgData name="Gavita Regunath" userId="52b12786-bde7-460e-afcb-073a1e12ae2f" providerId="ADAL" clId="{A1654854-56DD-42A8-ACAE-9D9F6BEF36A9}" dt="2023-11-27T19:11:52.666" v="1066" actId="20577"/>
          <ac:spMkLst>
            <pc:docMk/>
            <pc:sldMk cId="1853357321" sldId="2147479886"/>
            <ac:spMk id="46" creationId="{14373A26-40B6-E4A8-AF30-3BB4ABBD6721}"/>
          </ac:spMkLst>
        </pc:spChg>
        <pc:spChg chg="mod">
          <ac:chgData name="Gavita Regunath" userId="52b12786-bde7-460e-afcb-073a1e12ae2f" providerId="ADAL" clId="{A1654854-56DD-42A8-ACAE-9D9F6BEF36A9}" dt="2023-11-27T19:11:22.532" v="1062" actId="1035"/>
          <ac:spMkLst>
            <pc:docMk/>
            <pc:sldMk cId="1853357321" sldId="2147479886"/>
            <ac:spMk id="47" creationId="{33FC4E1A-57AD-7612-2791-53F2C9193AEA}"/>
          </ac:spMkLst>
        </pc:spChg>
        <pc:spChg chg="mod">
          <ac:chgData name="Gavita Regunath" userId="52b12786-bde7-460e-afcb-073a1e12ae2f" providerId="ADAL" clId="{A1654854-56DD-42A8-ACAE-9D9F6BEF36A9}" dt="2023-11-27T19:11:22.532" v="1062" actId="1035"/>
          <ac:spMkLst>
            <pc:docMk/>
            <pc:sldMk cId="1853357321" sldId="2147479886"/>
            <ac:spMk id="48" creationId="{F160205C-A0DF-AFBA-5788-5D0AD9EE7B6B}"/>
          </ac:spMkLst>
        </pc:spChg>
        <pc:spChg chg="mod">
          <ac:chgData name="Gavita Regunath" userId="52b12786-bde7-460e-afcb-073a1e12ae2f" providerId="ADAL" clId="{A1654854-56DD-42A8-ACAE-9D9F6BEF36A9}" dt="2023-11-27T19:11:22.532" v="1062" actId="1035"/>
          <ac:spMkLst>
            <pc:docMk/>
            <pc:sldMk cId="1853357321" sldId="2147479886"/>
            <ac:spMk id="58" creationId="{D7719B96-0C8F-60F0-5CBB-E8FC38050598}"/>
          </ac:spMkLst>
        </pc:spChg>
        <pc:spChg chg="mod ord">
          <ac:chgData name="Gavita Regunath" userId="52b12786-bde7-460e-afcb-073a1e12ae2f" providerId="ADAL" clId="{A1654854-56DD-42A8-ACAE-9D9F6BEF36A9}" dt="2023-11-27T19:11:13.564" v="1029" actId="700"/>
          <ac:spMkLst>
            <pc:docMk/>
            <pc:sldMk cId="1853357321" sldId="2147479886"/>
            <ac:spMk id="454" creationId="{C543A5A6-443D-05D4-0A5D-EFB151C440E9}"/>
          </ac:spMkLst>
        </pc:spChg>
        <pc:spChg chg="del mod">
          <ac:chgData name="Gavita Regunath" userId="52b12786-bde7-460e-afcb-073a1e12ae2f" providerId="ADAL" clId="{A1654854-56DD-42A8-ACAE-9D9F6BEF36A9}" dt="2023-11-27T19:11:06.444" v="1027" actId="478"/>
          <ac:spMkLst>
            <pc:docMk/>
            <pc:sldMk cId="1853357321" sldId="2147479886"/>
            <ac:spMk id="455" creationId="{E6363673-BCD3-E600-C2B9-1585972A1837}"/>
          </ac:spMkLst>
        </pc:spChg>
        <pc:picChg chg="mod">
          <ac:chgData name="Gavita Regunath" userId="52b12786-bde7-460e-afcb-073a1e12ae2f" providerId="ADAL" clId="{A1654854-56DD-42A8-ACAE-9D9F6BEF36A9}" dt="2023-11-27T19:11:22.532" v="1062" actId="1035"/>
          <ac:picMkLst>
            <pc:docMk/>
            <pc:sldMk cId="1853357321" sldId="2147479886"/>
            <ac:picMk id="3" creationId="{4D42FD18-9608-12E5-68DE-D7D8738546C2}"/>
          </ac:picMkLst>
        </pc:picChg>
        <pc:picChg chg="mod">
          <ac:chgData name="Gavita Regunath" userId="52b12786-bde7-460e-afcb-073a1e12ae2f" providerId="ADAL" clId="{A1654854-56DD-42A8-ACAE-9D9F6BEF36A9}" dt="2023-11-27T19:11:22.532" v="1062" actId="1035"/>
          <ac:picMkLst>
            <pc:docMk/>
            <pc:sldMk cId="1853357321" sldId="2147479886"/>
            <ac:picMk id="7" creationId="{7313E892-FDD5-3D0D-F357-1F088267B23F}"/>
          </ac:picMkLst>
        </pc:picChg>
        <pc:picChg chg="mod">
          <ac:chgData name="Gavita Regunath" userId="52b12786-bde7-460e-afcb-073a1e12ae2f" providerId="ADAL" clId="{A1654854-56DD-42A8-ACAE-9D9F6BEF36A9}" dt="2023-11-27T19:11:22.532" v="1062" actId="1035"/>
          <ac:picMkLst>
            <pc:docMk/>
            <pc:sldMk cId="1853357321" sldId="2147479886"/>
            <ac:picMk id="8" creationId="{693E468E-6147-E9A6-6444-F52AD4C86A71}"/>
          </ac:picMkLst>
        </pc:picChg>
        <pc:cxnChg chg="mod">
          <ac:chgData name="Gavita Regunath" userId="52b12786-bde7-460e-afcb-073a1e12ae2f" providerId="ADAL" clId="{A1654854-56DD-42A8-ACAE-9D9F6BEF36A9}" dt="2023-11-27T19:11:22.532" v="1062" actId="1035"/>
          <ac:cxnSpMkLst>
            <pc:docMk/>
            <pc:sldMk cId="1853357321" sldId="2147479886"/>
            <ac:cxnSpMk id="60" creationId="{462F2BF8-08B8-C1CB-5AFF-FBEDC70A3267}"/>
          </ac:cxnSpMkLst>
        </pc:cxnChg>
        <pc:cxnChg chg="mod">
          <ac:chgData name="Gavita Regunath" userId="52b12786-bde7-460e-afcb-073a1e12ae2f" providerId="ADAL" clId="{A1654854-56DD-42A8-ACAE-9D9F6BEF36A9}" dt="2023-11-27T19:11:22.532" v="1062" actId="1035"/>
          <ac:cxnSpMkLst>
            <pc:docMk/>
            <pc:sldMk cId="1853357321" sldId="2147479886"/>
            <ac:cxnSpMk id="62" creationId="{7A47562E-4393-B7EE-19B3-1BE94CDE6D86}"/>
          </ac:cxnSpMkLst>
        </pc:cxnChg>
        <pc:cxnChg chg="mod">
          <ac:chgData name="Gavita Regunath" userId="52b12786-bde7-460e-afcb-073a1e12ae2f" providerId="ADAL" clId="{A1654854-56DD-42A8-ACAE-9D9F6BEF36A9}" dt="2023-11-27T19:11:22.532" v="1062" actId="1035"/>
          <ac:cxnSpMkLst>
            <pc:docMk/>
            <pc:sldMk cId="1853357321" sldId="2147479886"/>
            <ac:cxnSpMk id="448" creationId="{1A02A346-F653-9D15-C1CE-4EDE116CAAF8}"/>
          </ac:cxnSpMkLst>
        </pc:cxnChg>
        <pc:cxnChg chg="mod">
          <ac:chgData name="Gavita Regunath" userId="52b12786-bde7-460e-afcb-073a1e12ae2f" providerId="ADAL" clId="{A1654854-56DD-42A8-ACAE-9D9F6BEF36A9}" dt="2023-11-27T19:11:22.532" v="1062" actId="1035"/>
          <ac:cxnSpMkLst>
            <pc:docMk/>
            <pc:sldMk cId="1853357321" sldId="2147479886"/>
            <ac:cxnSpMk id="450" creationId="{71249291-1782-B04B-F11D-AB47955C7306}"/>
          </ac:cxnSpMkLst>
        </pc:cxnChg>
      </pc:sldChg>
      <pc:sldChg chg="addSp delSp modSp del mod ord modClrScheme chgLayout">
        <pc:chgData name="Gavita Regunath" userId="52b12786-bde7-460e-afcb-073a1e12ae2f" providerId="ADAL" clId="{A1654854-56DD-42A8-ACAE-9D9F6BEF36A9}" dt="2023-11-27T19:14:54.301" v="1108" actId="1076"/>
        <pc:sldMkLst>
          <pc:docMk/>
          <pc:sldMk cId="4127342239" sldId="2147479887"/>
        </pc:sldMkLst>
        <pc:spChg chg="add del mod">
          <ac:chgData name="Gavita Regunath" userId="52b12786-bde7-460e-afcb-073a1e12ae2f" providerId="ADAL" clId="{A1654854-56DD-42A8-ACAE-9D9F6BEF36A9}" dt="2023-11-27T19:12:42.217" v="1075" actId="478"/>
          <ac:spMkLst>
            <pc:docMk/>
            <pc:sldMk cId="4127342239" sldId="2147479887"/>
            <ac:spMk id="5" creationId="{9028B055-203A-0584-4163-EF75AECEC3C2}"/>
          </ac:spMkLst>
        </pc:spChg>
        <pc:spChg chg="mod">
          <ac:chgData name="Gavita Regunath" userId="52b12786-bde7-460e-afcb-073a1e12ae2f" providerId="ADAL" clId="{A1654854-56DD-42A8-ACAE-9D9F6BEF36A9}" dt="2023-11-27T19:14:54.301" v="1108" actId="1076"/>
          <ac:spMkLst>
            <pc:docMk/>
            <pc:sldMk cId="4127342239" sldId="2147479887"/>
            <ac:spMk id="9" creationId="{828BDC0D-EC84-7016-1EEF-6304DA2EDF92}"/>
          </ac:spMkLst>
        </pc:spChg>
        <pc:spChg chg="mod">
          <ac:chgData name="Gavita Regunath" userId="52b12786-bde7-460e-afcb-073a1e12ae2f" providerId="ADAL" clId="{A1654854-56DD-42A8-ACAE-9D9F6BEF36A9}" dt="2023-11-27T19:14:54.301" v="1108" actId="1076"/>
          <ac:spMkLst>
            <pc:docMk/>
            <pc:sldMk cId="4127342239" sldId="2147479887"/>
            <ac:spMk id="10" creationId="{9E944D98-4394-FE69-2936-420796CA3629}"/>
          </ac:spMkLst>
        </pc:spChg>
        <pc:spChg chg="mod">
          <ac:chgData name="Gavita Regunath" userId="52b12786-bde7-460e-afcb-073a1e12ae2f" providerId="ADAL" clId="{A1654854-56DD-42A8-ACAE-9D9F6BEF36A9}" dt="2023-11-27T19:14:54.301" v="1108" actId="1076"/>
          <ac:spMkLst>
            <pc:docMk/>
            <pc:sldMk cId="4127342239" sldId="2147479887"/>
            <ac:spMk id="11" creationId="{9518FB01-440D-8F39-851B-A915C568BE0E}"/>
          </ac:spMkLst>
        </pc:spChg>
        <pc:spChg chg="mod">
          <ac:chgData name="Gavita Regunath" userId="52b12786-bde7-460e-afcb-073a1e12ae2f" providerId="ADAL" clId="{A1654854-56DD-42A8-ACAE-9D9F6BEF36A9}" dt="2023-11-27T19:14:54.301" v="1108" actId="1076"/>
          <ac:spMkLst>
            <pc:docMk/>
            <pc:sldMk cId="4127342239" sldId="2147479887"/>
            <ac:spMk id="12" creationId="{0E94753C-378F-9415-7106-4994A1C034A0}"/>
          </ac:spMkLst>
        </pc:spChg>
        <pc:spChg chg="mod">
          <ac:chgData name="Gavita Regunath" userId="52b12786-bde7-460e-afcb-073a1e12ae2f" providerId="ADAL" clId="{A1654854-56DD-42A8-ACAE-9D9F6BEF36A9}" dt="2023-11-27T19:14:54.301" v="1108" actId="1076"/>
          <ac:spMkLst>
            <pc:docMk/>
            <pc:sldMk cId="4127342239" sldId="2147479887"/>
            <ac:spMk id="31" creationId="{3F0CDF2C-FC62-2B4D-BD2F-AFF388552177}"/>
          </ac:spMkLst>
        </pc:spChg>
        <pc:spChg chg="mod">
          <ac:chgData name="Gavita Regunath" userId="52b12786-bde7-460e-afcb-073a1e12ae2f" providerId="ADAL" clId="{A1654854-56DD-42A8-ACAE-9D9F6BEF36A9}" dt="2023-11-27T19:14:54.301" v="1108" actId="1076"/>
          <ac:spMkLst>
            <pc:docMk/>
            <pc:sldMk cId="4127342239" sldId="2147479887"/>
            <ac:spMk id="45" creationId="{F9C8A29A-3783-2B46-82A3-F7E56C681158}"/>
          </ac:spMkLst>
        </pc:spChg>
        <pc:spChg chg="mod">
          <ac:chgData name="Gavita Regunath" userId="52b12786-bde7-460e-afcb-073a1e12ae2f" providerId="ADAL" clId="{A1654854-56DD-42A8-ACAE-9D9F6BEF36A9}" dt="2023-11-27T19:14:54.301" v="1108" actId="1076"/>
          <ac:spMkLst>
            <pc:docMk/>
            <pc:sldMk cId="4127342239" sldId="2147479887"/>
            <ac:spMk id="46" creationId="{7994F7DD-8629-A7B4-037B-5DA287E73C6F}"/>
          </ac:spMkLst>
        </pc:spChg>
        <pc:spChg chg="mod">
          <ac:chgData name="Gavita Regunath" userId="52b12786-bde7-460e-afcb-073a1e12ae2f" providerId="ADAL" clId="{A1654854-56DD-42A8-ACAE-9D9F6BEF36A9}" dt="2023-11-27T19:14:54.301" v="1108" actId="1076"/>
          <ac:spMkLst>
            <pc:docMk/>
            <pc:sldMk cId="4127342239" sldId="2147479887"/>
            <ac:spMk id="47" creationId="{46CD66BF-E4CB-3C2F-B689-6B2DF8651716}"/>
          </ac:spMkLst>
        </pc:spChg>
        <pc:spChg chg="mod">
          <ac:chgData name="Gavita Regunath" userId="52b12786-bde7-460e-afcb-073a1e12ae2f" providerId="ADAL" clId="{A1654854-56DD-42A8-ACAE-9D9F6BEF36A9}" dt="2023-11-27T19:14:54.301" v="1108" actId="1076"/>
          <ac:spMkLst>
            <pc:docMk/>
            <pc:sldMk cId="4127342239" sldId="2147479887"/>
            <ac:spMk id="58" creationId="{D7719B96-0C8F-60F0-5CBB-E8FC38050598}"/>
          </ac:spMkLst>
        </pc:spChg>
        <pc:spChg chg="mod ord">
          <ac:chgData name="Gavita Regunath" userId="52b12786-bde7-460e-afcb-073a1e12ae2f" providerId="ADAL" clId="{A1654854-56DD-42A8-ACAE-9D9F6BEF36A9}" dt="2023-11-27T19:14:45.449" v="1107" actId="700"/>
          <ac:spMkLst>
            <pc:docMk/>
            <pc:sldMk cId="4127342239" sldId="2147479887"/>
            <ac:spMk id="454" creationId="{C543A5A6-443D-05D4-0A5D-EFB151C440E9}"/>
          </ac:spMkLst>
        </pc:spChg>
        <pc:spChg chg="del">
          <ac:chgData name="Gavita Regunath" userId="52b12786-bde7-460e-afcb-073a1e12ae2f" providerId="ADAL" clId="{A1654854-56DD-42A8-ACAE-9D9F6BEF36A9}" dt="2023-11-27T19:12:40.706" v="1074" actId="478"/>
          <ac:spMkLst>
            <pc:docMk/>
            <pc:sldMk cId="4127342239" sldId="2147479887"/>
            <ac:spMk id="455" creationId="{E6363673-BCD3-E600-C2B9-1585972A1837}"/>
          </ac:spMkLst>
        </pc:spChg>
        <pc:picChg chg="mod">
          <ac:chgData name="Gavita Regunath" userId="52b12786-bde7-460e-afcb-073a1e12ae2f" providerId="ADAL" clId="{A1654854-56DD-42A8-ACAE-9D9F6BEF36A9}" dt="2023-11-27T19:14:54.301" v="1108" actId="1076"/>
          <ac:picMkLst>
            <pc:docMk/>
            <pc:sldMk cId="4127342239" sldId="2147479887"/>
            <ac:picMk id="3" creationId="{4D42FD18-9608-12E5-68DE-D7D8738546C2}"/>
          </ac:picMkLst>
        </pc:picChg>
        <pc:picChg chg="mod">
          <ac:chgData name="Gavita Regunath" userId="52b12786-bde7-460e-afcb-073a1e12ae2f" providerId="ADAL" clId="{A1654854-56DD-42A8-ACAE-9D9F6BEF36A9}" dt="2023-11-27T19:14:54.301" v="1108" actId="1076"/>
          <ac:picMkLst>
            <pc:docMk/>
            <pc:sldMk cId="4127342239" sldId="2147479887"/>
            <ac:picMk id="7" creationId="{7313E892-FDD5-3D0D-F357-1F088267B23F}"/>
          </ac:picMkLst>
        </pc:picChg>
        <pc:picChg chg="mod">
          <ac:chgData name="Gavita Regunath" userId="52b12786-bde7-460e-afcb-073a1e12ae2f" providerId="ADAL" clId="{A1654854-56DD-42A8-ACAE-9D9F6BEF36A9}" dt="2023-11-27T19:14:54.301" v="1108" actId="1076"/>
          <ac:picMkLst>
            <pc:docMk/>
            <pc:sldMk cId="4127342239" sldId="2147479887"/>
            <ac:picMk id="8" creationId="{693E468E-6147-E9A6-6444-F52AD4C86A71}"/>
          </ac:picMkLst>
        </pc:picChg>
        <pc:cxnChg chg="mod">
          <ac:chgData name="Gavita Regunath" userId="52b12786-bde7-460e-afcb-073a1e12ae2f" providerId="ADAL" clId="{A1654854-56DD-42A8-ACAE-9D9F6BEF36A9}" dt="2023-11-27T19:14:54.301" v="1108" actId="1076"/>
          <ac:cxnSpMkLst>
            <pc:docMk/>
            <pc:sldMk cId="4127342239" sldId="2147479887"/>
            <ac:cxnSpMk id="60" creationId="{462F2BF8-08B8-C1CB-5AFF-FBEDC70A3267}"/>
          </ac:cxnSpMkLst>
        </pc:cxnChg>
        <pc:cxnChg chg="mod">
          <ac:chgData name="Gavita Regunath" userId="52b12786-bde7-460e-afcb-073a1e12ae2f" providerId="ADAL" clId="{A1654854-56DD-42A8-ACAE-9D9F6BEF36A9}" dt="2023-11-27T19:14:54.301" v="1108" actId="1076"/>
          <ac:cxnSpMkLst>
            <pc:docMk/>
            <pc:sldMk cId="4127342239" sldId="2147479887"/>
            <ac:cxnSpMk id="62" creationId="{7A47562E-4393-B7EE-19B3-1BE94CDE6D86}"/>
          </ac:cxnSpMkLst>
        </pc:cxnChg>
        <pc:cxnChg chg="mod">
          <ac:chgData name="Gavita Regunath" userId="52b12786-bde7-460e-afcb-073a1e12ae2f" providerId="ADAL" clId="{A1654854-56DD-42A8-ACAE-9D9F6BEF36A9}" dt="2023-11-27T19:14:54.301" v="1108" actId="1076"/>
          <ac:cxnSpMkLst>
            <pc:docMk/>
            <pc:sldMk cId="4127342239" sldId="2147479887"/>
            <ac:cxnSpMk id="448" creationId="{1A02A346-F653-9D15-C1CE-4EDE116CAAF8}"/>
          </ac:cxnSpMkLst>
        </pc:cxnChg>
        <pc:cxnChg chg="mod">
          <ac:chgData name="Gavita Regunath" userId="52b12786-bde7-460e-afcb-073a1e12ae2f" providerId="ADAL" clId="{A1654854-56DD-42A8-ACAE-9D9F6BEF36A9}" dt="2023-11-27T19:14:54.301" v="1108" actId="1076"/>
          <ac:cxnSpMkLst>
            <pc:docMk/>
            <pc:sldMk cId="4127342239" sldId="2147479887"/>
            <ac:cxnSpMk id="450" creationId="{71249291-1782-B04B-F11D-AB47955C7306}"/>
          </ac:cxnSpMkLst>
        </pc:cxnChg>
      </pc:sldChg>
      <pc:sldChg chg="delSp modSp mod modClrScheme chgLayout">
        <pc:chgData name="Gavita Regunath" userId="52b12786-bde7-460e-afcb-073a1e12ae2f" providerId="ADAL" clId="{A1654854-56DD-42A8-ACAE-9D9F6BEF36A9}" dt="2023-11-27T19:15:07.832" v="1110" actId="478"/>
        <pc:sldMkLst>
          <pc:docMk/>
          <pc:sldMk cId="2688606022" sldId="2147479888"/>
        </pc:sldMkLst>
        <pc:spChg chg="mod">
          <ac:chgData name="Gavita Regunath" userId="52b12786-bde7-460e-afcb-073a1e12ae2f" providerId="ADAL" clId="{A1654854-56DD-42A8-ACAE-9D9F6BEF36A9}" dt="2023-11-27T19:14:39.335" v="1106" actId="1076"/>
          <ac:spMkLst>
            <pc:docMk/>
            <pc:sldMk cId="2688606022" sldId="2147479888"/>
            <ac:spMk id="45" creationId="{F9C8A29A-3783-2B46-82A3-F7E56C681158}"/>
          </ac:spMkLst>
        </pc:spChg>
        <pc:spChg chg="mod ord">
          <ac:chgData name="Gavita Regunath" userId="52b12786-bde7-460e-afcb-073a1e12ae2f" providerId="ADAL" clId="{A1654854-56DD-42A8-ACAE-9D9F6BEF36A9}" dt="2023-11-27T19:15:05.620" v="1109" actId="700"/>
          <ac:spMkLst>
            <pc:docMk/>
            <pc:sldMk cId="2688606022" sldId="2147479888"/>
            <ac:spMk id="454" creationId="{C543A5A6-443D-05D4-0A5D-EFB151C440E9}"/>
          </ac:spMkLst>
        </pc:spChg>
        <pc:spChg chg="del mod ord">
          <ac:chgData name="Gavita Regunath" userId="52b12786-bde7-460e-afcb-073a1e12ae2f" providerId="ADAL" clId="{A1654854-56DD-42A8-ACAE-9D9F6BEF36A9}" dt="2023-11-27T19:15:07.832" v="1110" actId="478"/>
          <ac:spMkLst>
            <pc:docMk/>
            <pc:sldMk cId="2688606022" sldId="2147479888"/>
            <ac:spMk id="455" creationId="{E6363673-BCD3-E600-C2B9-1585972A1837}"/>
          </ac:spMkLst>
        </pc:spChg>
      </pc:sldChg>
      <pc:sldChg chg="modSp mod">
        <pc:chgData name="Gavita Regunath" userId="52b12786-bde7-460e-afcb-073a1e12ae2f" providerId="ADAL" clId="{A1654854-56DD-42A8-ACAE-9D9F6BEF36A9}" dt="2023-11-25T14:16:22.548" v="66" actId="1036"/>
        <pc:sldMkLst>
          <pc:docMk/>
          <pc:sldMk cId="862646860" sldId="2147479889"/>
        </pc:sldMkLst>
        <pc:spChg chg="mod">
          <ac:chgData name="Gavita Regunath" userId="52b12786-bde7-460e-afcb-073a1e12ae2f" providerId="ADAL" clId="{A1654854-56DD-42A8-ACAE-9D9F6BEF36A9}" dt="2023-11-25T14:16:14.330" v="63" actId="207"/>
          <ac:spMkLst>
            <pc:docMk/>
            <pc:sldMk cId="862646860" sldId="2147479889"/>
            <ac:spMk id="30" creationId="{787000B7-F2F6-3912-48F0-8EE0BF6FB17A}"/>
          </ac:spMkLst>
        </pc:spChg>
        <pc:spChg chg="mod">
          <ac:chgData name="Gavita Regunath" userId="52b12786-bde7-460e-afcb-073a1e12ae2f" providerId="ADAL" clId="{A1654854-56DD-42A8-ACAE-9D9F6BEF36A9}" dt="2023-11-25T14:16:17.694" v="64" actId="207"/>
          <ac:spMkLst>
            <pc:docMk/>
            <pc:sldMk cId="862646860" sldId="2147479889"/>
            <ac:spMk id="32" creationId="{F5BCC1D3-5C8D-B82F-DE27-48977B38D50D}"/>
          </ac:spMkLst>
        </pc:spChg>
        <pc:spChg chg="mod">
          <ac:chgData name="Gavita Regunath" userId="52b12786-bde7-460e-afcb-073a1e12ae2f" providerId="ADAL" clId="{A1654854-56DD-42A8-ACAE-9D9F6BEF36A9}" dt="2023-11-25T14:16:22.548" v="66" actId="1036"/>
          <ac:spMkLst>
            <pc:docMk/>
            <pc:sldMk cId="862646860" sldId="2147479889"/>
            <ac:spMk id="37" creationId="{A1C89556-CE8A-79A7-13FE-9103717AAA57}"/>
          </ac:spMkLst>
        </pc:spChg>
        <pc:spChg chg="mod">
          <ac:chgData name="Gavita Regunath" userId="52b12786-bde7-460e-afcb-073a1e12ae2f" providerId="ADAL" clId="{A1654854-56DD-42A8-ACAE-9D9F6BEF36A9}" dt="2023-11-25T14:16:20.316" v="65" actId="207"/>
          <ac:spMkLst>
            <pc:docMk/>
            <pc:sldMk cId="862646860" sldId="2147479889"/>
            <ac:spMk id="39" creationId="{397BD3FA-5D2D-996F-B2CD-DB382E117FD3}"/>
          </ac:spMkLst>
        </pc:spChg>
        <pc:spChg chg="mod">
          <ac:chgData name="Gavita Regunath" userId="52b12786-bde7-460e-afcb-073a1e12ae2f" providerId="ADAL" clId="{A1654854-56DD-42A8-ACAE-9D9F6BEF36A9}" dt="2023-11-25T14:16:20.316" v="65" actId="207"/>
          <ac:spMkLst>
            <pc:docMk/>
            <pc:sldMk cId="862646860" sldId="2147479889"/>
            <ac:spMk id="41" creationId="{AC124092-5AE2-B447-8C01-9FC3915A7700}"/>
          </ac:spMkLst>
        </pc:spChg>
        <pc:spChg chg="mod">
          <ac:chgData name="Gavita Regunath" userId="52b12786-bde7-460e-afcb-073a1e12ae2f" providerId="ADAL" clId="{A1654854-56DD-42A8-ACAE-9D9F6BEF36A9}" dt="2023-11-25T14:14:06.920" v="48" actId="1076"/>
          <ac:spMkLst>
            <pc:docMk/>
            <pc:sldMk cId="862646860" sldId="2147479889"/>
            <ac:spMk id="455" creationId="{E6363673-BCD3-E600-C2B9-1585972A1837}"/>
          </ac:spMkLst>
        </pc:spChg>
        <pc:grpChg chg="mod">
          <ac:chgData name="Gavita Regunath" userId="52b12786-bde7-460e-afcb-073a1e12ae2f" providerId="ADAL" clId="{A1654854-56DD-42A8-ACAE-9D9F6BEF36A9}" dt="2023-11-25T14:14:07.440" v="49" actId="1076"/>
          <ac:grpSpMkLst>
            <pc:docMk/>
            <pc:sldMk cId="862646860" sldId="2147479889"/>
            <ac:grpSpMk id="2" creationId="{99E65B0D-B24B-3876-5ACB-ED05D7F005F6}"/>
          </ac:grpSpMkLst>
        </pc:grpChg>
        <pc:picChg chg="mod">
          <ac:chgData name="Gavita Regunath" userId="52b12786-bde7-460e-afcb-073a1e12ae2f" providerId="ADAL" clId="{A1654854-56DD-42A8-ACAE-9D9F6BEF36A9}" dt="2023-11-25T14:14:09.868" v="51" actId="27349"/>
          <ac:picMkLst>
            <pc:docMk/>
            <pc:sldMk cId="862646860" sldId="2147479889"/>
            <ac:picMk id="18" creationId="{46835C81-0163-5EFF-F20F-7E2E258CE6B4}"/>
          </ac:picMkLst>
        </pc:picChg>
        <pc:cxnChg chg="mod">
          <ac:chgData name="Gavita Regunath" userId="52b12786-bde7-460e-afcb-073a1e12ae2f" providerId="ADAL" clId="{A1654854-56DD-42A8-ACAE-9D9F6BEF36A9}" dt="2023-11-25T14:14:07.440" v="49" actId="1076"/>
          <ac:cxnSpMkLst>
            <pc:docMk/>
            <pc:sldMk cId="862646860" sldId="2147479889"/>
            <ac:cxnSpMk id="5" creationId="{4E832F5A-546F-5BD0-E368-7560A26EDF55}"/>
          </ac:cxnSpMkLst>
        </pc:cxnChg>
        <pc:cxnChg chg="mod">
          <ac:chgData name="Gavita Regunath" userId="52b12786-bde7-460e-afcb-073a1e12ae2f" providerId="ADAL" clId="{A1654854-56DD-42A8-ACAE-9D9F6BEF36A9}" dt="2023-11-25T14:14:07.440" v="49" actId="1076"/>
          <ac:cxnSpMkLst>
            <pc:docMk/>
            <pc:sldMk cId="862646860" sldId="2147479889"/>
            <ac:cxnSpMk id="35" creationId="{D3CA3C9E-022A-69B7-ABF4-48885302C145}"/>
          </ac:cxnSpMkLst>
        </pc:cxnChg>
      </pc:sldChg>
      <pc:sldChg chg="addSp modSp del mod ord">
        <pc:chgData name="Gavita Regunath" userId="52b12786-bde7-460e-afcb-073a1e12ae2f" providerId="ADAL" clId="{A1654854-56DD-42A8-ACAE-9D9F6BEF36A9}" dt="2023-11-25T14:13:21.045" v="43" actId="2696"/>
        <pc:sldMkLst>
          <pc:docMk/>
          <pc:sldMk cId="2712273555" sldId="2147479955"/>
        </pc:sldMkLst>
        <pc:spChg chg="add mod">
          <ac:chgData name="Gavita Regunath" userId="52b12786-bde7-460e-afcb-073a1e12ae2f" providerId="ADAL" clId="{A1654854-56DD-42A8-ACAE-9D9F6BEF36A9}" dt="2023-11-25T13:34:43.751" v="13" actId="164"/>
          <ac:spMkLst>
            <pc:docMk/>
            <pc:sldMk cId="2712273555" sldId="2147479955"/>
            <ac:spMk id="3" creationId="{AF0E397C-0564-3CF4-6CC0-2F344C350246}"/>
          </ac:spMkLst>
        </pc:spChg>
        <pc:grpChg chg="add mod">
          <ac:chgData name="Gavita Regunath" userId="52b12786-bde7-460e-afcb-073a1e12ae2f" providerId="ADAL" clId="{A1654854-56DD-42A8-ACAE-9D9F6BEF36A9}" dt="2023-11-25T14:02:00.200" v="36" actId="1076"/>
          <ac:grpSpMkLst>
            <pc:docMk/>
            <pc:sldMk cId="2712273555" sldId="2147479955"/>
            <ac:grpSpMk id="4" creationId="{21F8A251-A638-D117-2720-65FCDA96E9CD}"/>
          </ac:grpSpMkLst>
        </pc:grpChg>
        <pc:picChg chg="mod">
          <ac:chgData name="Gavita Regunath" userId="52b12786-bde7-460e-afcb-073a1e12ae2f" providerId="ADAL" clId="{A1654854-56DD-42A8-ACAE-9D9F6BEF36A9}" dt="2023-11-25T14:02:04.711" v="37" actId="1076"/>
          <ac:picMkLst>
            <pc:docMk/>
            <pc:sldMk cId="2712273555" sldId="2147479955"/>
            <ac:picMk id="5" creationId="{9D99F245-BCE1-6846-0ECA-8F517C96B60F}"/>
          </ac:picMkLst>
        </pc:picChg>
        <pc:picChg chg="mod">
          <ac:chgData name="Gavita Regunath" userId="52b12786-bde7-460e-afcb-073a1e12ae2f" providerId="ADAL" clId="{A1654854-56DD-42A8-ACAE-9D9F6BEF36A9}" dt="2023-11-25T14:01:25.545" v="29" actId="1076"/>
          <ac:picMkLst>
            <pc:docMk/>
            <pc:sldMk cId="2712273555" sldId="2147479955"/>
            <ac:picMk id="6" creationId="{CB55A0EE-59D0-D506-D05A-78397EB1BAAE}"/>
          </ac:picMkLst>
        </pc:picChg>
        <pc:picChg chg="add mod">
          <ac:chgData name="Gavita Regunath" userId="52b12786-bde7-460e-afcb-073a1e12ae2f" providerId="ADAL" clId="{A1654854-56DD-42A8-ACAE-9D9F6BEF36A9}" dt="2023-11-25T14:01:45.369" v="31" actId="1076"/>
          <ac:picMkLst>
            <pc:docMk/>
            <pc:sldMk cId="2712273555" sldId="2147479955"/>
            <ac:picMk id="7" creationId="{F6713433-C82A-1031-F59A-C90BBC0A2FB3}"/>
          </ac:picMkLst>
        </pc:picChg>
        <pc:picChg chg="mod">
          <ac:chgData name="Gavita Regunath" userId="52b12786-bde7-460e-afcb-073a1e12ae2f" providerId="ADAL" clId="{A1654854-56DD-42A8-ACAE-9D9F6BEF36A9}" dt="2023-11-25T14:01:22.023" v="28" actId="14100"/>
          <ac:picMkLst>
            <pc:docMk/>
            <pc:sldMk cId="2712273555" sldId="2147479955"/>
            <ac:picMk id="8" creationId="{54021AD6-C080-B6A4-C703-28A39BBEE85B}"/>
          </ac:picMkLst>
        </pc:picChg>
        <pc:picChg chg="mod">
          <ac:chgData name="Gavita Regunath" userId="52b12786-bde7-460e-afcb-073a1e12ae2f" providerId="ADAL" clId="{A1654854-56DD-42A8-ACAE-9D9F6BEF36A9}" dt="2023-11-25T14:01:08.510" v="24" actId="1076"/>
          <ac:picMkLst>
            <pc:docMk/>
            <pc:sldMk cId="2712273555" sldId="2147479955"/>
            <ac:picMk id="9" creationId="{E450D664-DB07-D1E6-D48B-FFFD1BF55A32}"/>
          </ac:picMkLst>
        </pc:picChg>
        <pc:picChg chg="mod">
          <ac:chgData name="Gavita Regunath" userId="52b12786-bde7-460e-afcb-073a1e12ae2f" providerId="ADAL" clId="{A1654854-56DD-42A8-ACAE-9D9F6BEF36A9}" dt="2023-11-25T14:01:19.683" v="27" actId="14100"/>
          <ac:picMkLst>
            <pc:docMk/>
            <pc:sldMk cId="2712273555" sldId="2147479955"/>
            <ac:picMk id="10" creationId="{7EBA0227-EFFD-8038-91A0-A8F1BC920F01}"/>
          </ac:picMkLst>
        </pc:picChg>
        <pc:picChg chg="mod">
          <ac:chgData name="Gavita Regunath" userId="52b12786-bde7-460e-afcb-073a1e12ae2f" providerId="ADAL" clId="{A1654854-56DD-42A8-ACAE-9D9F6BEF36A9}" dt="2023-11-25T14:01:15.362" v="26" actId="1076"/>
          <ac:picMkLst>
            <pc:docMk/>
            <pc:sldMk cId="2712273555" sldId="2147479955"/>
            <ac:picMk id="11" creationId="{FD74FF82-833B-ED4C-D3EF-22921F88E511}"/>
          </ac:picMkLst>
        </pc:picChg>
        <pc:picChg chg="mod">
          <ac:chgData name="Gavita Regunath" userId="52b12786-bde7-460e-afcb-073a1e12ae2f" providerId="ADAL" clId="{A1654854-56DD-42A8-ACAE-9D9F6BEF36A9}" dt="2023-11-25T13:34:43.751" v="13" actId="164"/>
          <ac:picMkLst>
            <pc:docMk/>
            <pc:sldMk cId="2712273555" sldId="2147479955"/>
            <ac:picMk id="12" creationId="{82030D55-C2FD-9139-3E32-63472BCC1171}"/>
          </ac:picMkLst>
        </pc:picChg>
      </pc:sldChg>
      <pc:sldChg chg="modSp del mod">
        <pc:chgData name="Gavita Regunath" userId="52b12786-bde7-460e-afcb-073a1e12ae2f" providerId="ADAL" clId="{A1654854-56DD-42A8-ACAE-9D9F6BEF36A9}" dt="2023-11-25T14:13:21.045" v="43" actId="2696"/>
        <pc:sldMkLst>
          <pc:docMk/>
          <pc:sldMk cId="4186986432" sldId="2147479956"/>
        </pc:sldMkLst>
        <pc:spChg chg="mod">
          <ac:chgData name="Gavita Regunath" userId="52b12786-bde7-460e-afcb-073a1e12ae2f" providerId="ADAL" clId="{A1654854-56DD-42A8-ACAE-9D9F6BEF36A9}" dt="2023-11-25T14:03:23.043" v="40" actId="1076"/>
          <ac:spMkLst>
            <pc:docMk/>
            <pc:sldMk cId="4186986432" sldId="2147479956"/>
            <ac:spMk id="3" creationId="{8293FA4A-0C88-FC37-E7B9-73E5E107E66F}"/>
          </ac:spMkLst>
        </pc:spChg>
      </pc:sldChg>
      <pc:sldChg chg="del">
        <pc:chgData name="Gavita Regunath" userId="52b12786-bde7-460e-afcb-073a1e12ae2f" providerId="ADAL" clId="{A1654854-56DD-42A8-ACAE-9D9F6BEF36A9}" dt="2023-11-25T14:13:21.045" v="43" actId="2696"/>
        <pc:sldMkLst>
          <pc:docMk/>
          <pc:sldMk cId="2798510237" sldId="2147479957"/>
        </pc:sldMkLst>
      </pc:sldChg>
      <pc:sldChg chg="addSp modSp del mod">
        <pc:chgData name="Gavita Regunath" userId="52b12786-bde7-460e-afcb-073a1e12ae2f" providerId="ADAL" clId="{A1654854-56DD-42A8-ACAE-9D9F6BEF36A9}" dt="2023-11-25T13:57:39.446" v="15" actId="47"/>
        <pc:sldMkLst>
          <pc:docMk/>
          <pc:sldMk cId="625670397" sldId="2147479958"/>
        </pc:sldMkLst>
        <pc:spChg chg="add mod">
          <ac:chgData name="Gavita Regunath" userId="52b12786-bde7-460e-afcb-073a1e12ae2f" providerId="ADAL" clId="{A1654854-56DD-42A8-ACAE-9D9F6BEF36A9}" dt="2023-11-25T13:34:33.411" v="10" actId="164"/>
          <ac:spMkLst>
            <pc:docMk/>
            <pc:sldMk cId="625670397" sldId="2147479958"/>
            <ac:spMk id="6" creationId="{9E770DA3-A0F3-E412-3780-0E35EE9ACACE}"/>
          </ac:spMkLst>
        </pc:spChg>
        <pc:grpChg chg="add mod">
          <ac:chgData name="Gavita Regunath" userId="52b12786-bde7-460e-afcb-073a1e12ae2f" providerId="ADAL" clId="{A1654854-56DD-42A8-ACAE-9D9F6BEF36A9}" dt="2023-11-25T13:34:33.411" v="10" actId="164"/>
          <ac:grpSpMkLst>
            <pc:docMk/>
            <pc:sldMk cId="625670397" sldId="2147479958"/>
            <ac:grpSpMk id="8" creationId="{EAAA69B6-C3E3-F001-B686-E1534FF334C9}"/>
          </ac:grpSpMkLst>
        </pc:grpChg>
        <pc:picChg chg="mod">
          <ac:chgData name="Gavita Regunath" userId="52b12786-bde7-460e-afcb-073a1e12ae2f" providerId="ADAL" clId="{A1654854-56DD-42A8-ACAE-9D9F6BEF36A9}" dt="2023-11-25T13:34:33.411" v="10" actId="164"/>
          <ac:picMkLst>
            <pc:docMk/>
            <pc:sldMk cId="625670397" sldId="2147479958"/>
            <ac:picMk id="5" creationId="{33214A67-2D96-84DA-AD92-6CF2B1CB9FDD}"/>
          </ac:picMkLst>
        </pc:picChg>
      </pc:sldChg>
      <pc:sldChg chg="del">
        <pc:chgData name="Gavita Regunath" userId="52b12786-bde7-460e-afcb-073a1e12ae2f" providerId="ADAL" clId="{A1654854-56DD-42A8-ACAE-9D9F6BEF36A9}" dt="2023-11-25T14:13:21.045" v="43" actId="2696"/>
        <pc:sldMkLst>
          <pc:docMk/>
          <pc:sldMk cId="1062117300" sldId="2147479975"/>
        </pc:sldMkLst>
      </pc:sldChg>
      <pc:sldChg chg="del">
        <pc:chgData name="Gavita Regunath" userId="52b12786-bde7-460e-afcb-073a1e12ae2f" providerId="ADAL" clId="{A1654854-56DD-42A8-ACAE-9D9F6BEF36A9}" dt="2023-11-25T14:13:21.045" v="43" actId="2696"/>
        <pc:sldMkLst>
          <pc:docMk/>
          <pc:sldMk cId="637804201" sldId="2147479977"/>
        </pc:sldMkLst>
      </pc:sldChg>
      <pc:sldChg chg="del">
        <pc:chgData name="Gavita Regunath" userId="52b12786-bde7-460e-afcb-073a1e12ae2f" providerId="ADAL" clId="{A1654854-56DD-42A8-ACAE-9D9F6BEF36A9}" dt="2023-11-25T14:13:21.045" v="43" actId="2696"/>
        <pc:sldMkLst>
          <pc:docMk/>
          <pc:sldMk cId="2534734067" sldId="2147479980"/>
        </pc:sldMkLst>
      </pc:sldChg>
      <pc:sldChg chg="modSp mod">
        <pc:chgData name="Gavita Regunath" userId="52b12786-bde7-460e-afcb-073a1e12ae2f" providerId="ADAL" clId="{A1654854-56DD-42A8-ACAE-9D9F6BEF36A9}" dt="2023-11-25T14:19:36.281" v="94" actId="14100"/>
        <pc:sldMkLst>
          <pc:docMk/>
          <pc:sldMk cId="867695166" sldId="2147481240"/>
        </pc:sldMkLst>
        <pc:spChg chg="mod">
          <ac:chgData name="Gavita Regunath" userId="52b12786-bde7-460e-afcb-073a1e12ae2f" providerId="ADAL" clId="{A1654854-56DD-42A8-ACAE-9D9F6BEF36A9}" dt="2023-11-25T14:19:36.281" v="94" actId="14100"/>
          <ac:spMkLst>
            <pc:docMk/>
            <pc:sldMk cId="867695166" sldId="2147481240"/>
            <ac:spMk id="4" creationId="{76CEC2FA-11D3-03FB-2501-7DC2DE8218B5}"/>
          </ac:spMkLst>
        </pc:spChg>
      </pc:sldChg>
      <pc:sldChg chg="modSp mod">
        <pc:chgData name="Gavita Regunath" userId="52b12786-bde7-460e-afcb-073a1e12ae2f" providerId="ADAL" clId="{A1654854-56DD-42A8-ACAE-9D9F6BEF36A9}" dt="2023-11-29T10:26:36.990" v="1168" actId="20577"/>
        <pc:sldMkLst>
          <pc:docMk/>
          <pc:sldMk cId="3926149505" sldId="2147481242"/>
        </pc:sldMkLst>
        <pc:spChg chg="mod">
          <ac:chgData name="Gavita Regunath" userId="52b12786-bde7-460e-afcb-073a1e12ae2f" providerId="ADAL" clId="{A1654854-56DD-42A8-ACAE-9D9F6BEF36A9}" dt="2023-11-29T10:26:36.990" v="1168" actId="20577"/>
          <ac:spMkLst>
            <pc:docMk/>
            <pc:sldMk cId="3926149505" sldId="2147481242"/>
            <ac:spMk id="2" creationId="{4FA7438F-E7A7-BBED-FCC6-17856CA2CBBE}"/>
          </ac:spMkLst>
        </pc:spChg>
      </pc:sldChg>
      <pc:sldChg chg="addSp delSp modSp mod ord">
        <pc:chgData name="Gavita Regunath" userId="52b12786-bde7-460e-afcb-073a1e12ae2f" providerId="ADAL" clId="{A1654854-56DD-42A8-ACAE-9D9F6BEF36A9}" dt="2023-11-25T15:52:32.461" v="953" actId="207"/>
        <pc:sldMkLst>
          <pc:docMk/>
          <pc:sldMk cId="2698313891" sldId="2147481245"/>
        </pc:sldMkLst>
        <pc:spChg chg="mod">
          <ac:chgData name="Gavita Regunath" userId="52b12786-bde7-460e-afcb-073a1e12ae2f" providerId="ADAL" clId="{A1654854-56DD-42A8-ACAE-9D9F6BEF36A9}" dt="2023-11-25T15:52:32.461" v="953" actId="207"/>
          <ac:spMkLst>
            <pc:docMk/>
            <pc:sldMk cId="2698313891" sldId="2147481245"/>
            <ac:spMk id="6" creationId="{61E6BB7D-E796-4D76-A83F-CE0243E5FDCD}"/>
          </ac:spMkLst>
        </pc:spChg>
        <pc:spChg chg="mod">
          <ac:chgData name="Gavita Regunath" userId="52b12786-bde7-460e-afcb-073a1e12ae2f" providerId="ADAL" clId="{A1654854-56DD-42A8-ACAE-9D9F6BEF36A9}" dt="2023-11-25T15:52:25.788" v="952" actId="1076"/>
          <ac:spMkLst>
            <pc:docMk/>
            <pc:sldMk cId="2698313891" sldId="2147481245"/>
            <ac:spMk id="7" creationId="{BD8AAD6B-3E68-A0D6-A2D2-54DCA3D88964}"/>
          </ac:spMkLst>
        </pc:spChg>
        <pc:picChg chg="add del">
          <ac:chgData name="Gavita Regunath" userId="52b12786-bde7-460e-afcb-073a1e12ae2f" providerId="ADAL" clId="{A1654854-56DD-42A8-ACAE-9D9F6BEF36A9}" dt="2023-11-25T14:46:23.213" v="703"/>
          <ac:picMkLst>
            <pc:docMk/>
            <pc:sldMk cId="2698313891" sldId="2147481245"/>
            <ac:picMk id="3" creationId="{3583650D-E583-BA54-4A19-FA5E573C1476}"/>
          </ac:picMkLst>
        </pc:picChg>
        <pc:picChg chg="add mod">
          <ac:chgData name="Gavita Regunath" userId="52b12786-bde7-460e-afcb-073a1e12ae2f" providerId="ADAL" clId="{A1654854-56DD-42A8-ACAE-9D9F6BEF36A9}" dt="2023-11-25T14:46:30.243" v="706" actId="1076"/>
          <ac:picMkLst>
            <pc:docMk/>
            <pc:sldMk cId="2698313891" sldId="2147481245"/>
            <ac:picMk id="5" creationId="{A4A724BA-461E-BE78-FCE0-06156144D2B6}"/>
          </ac:picMkLst>
        </pc:picChg>
        <pc:picChg chg="add mod">
          <ac:chgData name="Gavita Regunath" userId="52b12786-bde7-460e-afcb-073a1e12ae2f" providerId="ADAL" clId="{A1654854-56DD-42A8-ACAE-9D9F6BEF36A9}" dt="2023-11-25T14:46:28.656" v="705" actId="1076"/>
          <ac:picMkLst>
            <pc:docMk/>
            <pc:sldMk cId="2698313891" sldId="2147481245"/>
            <ac:picMk id="8" creationId="{E7AA56BE-4F23-365F-088B-93EC51977D86}"/>
          </ac:picMkLst>
        </pc:picChg>
      </pc:sldChg>
      <pc:sldChg chg="addSp delSp modSp del mod modClrScheme chgLayout">
        <pc:chgData name="Gavita Regunath" userId="52b12786-bde7-460e-afcb-073a1e12ae2f" providerId="ADAL" clId="{A1654854-56DD-42A8-ACAE-9D9F6BEF36A9}" dt="2023-11-25T14:36:49.119" v="389" actId="47"/>
        <pc:sldMkLst>
          <pc:docMk/>
          <pc:sldMk cId="2715238365" sldId="2147481248"/>
        </pc:sldMkLst>
        <pc:spChg chg="del mod ord">
          <ac:chgData name="Gavita Regunath" userId="52b12786-bde7-460e-afcb-073a1e12ae2f" providerId="ADAL" clId="{A1654854-56DD-42A8-ACAE-9D9F6BEF36A9}" dt="2023-11-25T14:35:19.097" v="336" actId="700"/>
          <ac:spMkLst>
            <pc:docMk/>
            <pc:sldMk cId="2715238365" sldId="2147481248"/>
            <ac:spMk id="2" creationId="{9ADFB59E-5578-5C1E-B609-6A85E2913CBF}"/>
          </ac:spMkLst>
        </pc:spChg>
        <pc:spChg chg="add mod ord">
          <ac:chgData name="Gavita Regunath" userId="52b12786-bde7-460e-afcb-073a1e12ae2f" providerId="ADAL" clId="{A1654854-56DD-42A8-ACAE-9D9F6BEF36A9}" dt="2023-11-25T14:36:03.684" v="385" actId="1076"/>
          <ac:spMkLst>
            <pc:docMk/>
            <pc:sldMk cId="2715238365" sldId="2147481248"/>
            <ac:spMk id="3" creationId="{90F3A033-AF16-7654-8853-C406E6C8F3D6}"/>
          </ac:spMkLst>
        </pc:spChg>
        <pc:spChg chg="add">
          <ac:chgData name="Gavita Regunath" userId="52b12786-bde7-460e-afcb-073a1e12ae2f" providerId="ADAL" clId="{A1654854-56DD-42A8-ACAE-9D9F6BEF36A9}" dt="2023-11-25T14:36:27.243" v="386" actId="22"/>
          <ac:spMkLst>
            <pc:docMk/>
            <pc:sldMk cId="2715238365" sldId="2147481248"/>
            <ac:spMk id="5" creationId="{7869C51D-AFB2-D13A-2835-3F3C36350153}"/>
          </ac:spMkLst>
        </pc:spChg>
      </pc:sldChg>
      <pc:sldChg chg="modSp mod">
        <pc:chgData name="Gavita Regunath" userId="52b12786-bde7-460e-afcb-073a1e12ae2f" providerId="ADAL" clId="{A1654854-56DD-42A8-ACAE-9D9F6BEF36A9}" dt="2023-11-27T20:02:01.597" v="1134" actId="20577"/>
        <pc:sldMkLst>
          <pc:docMk/>
          <pc:sldMk cId="1769000492" sldId="2147481249"/>
        </pc:sldMkLst>
        <pc:spChg chg="mod">
          <ac:chgData name="Gavita Regunath" userId="52b12786-bde7-460e-afcb-073a1e12ae2f" providerId="ADAL" clId="{A1654854-56DD-42A8-ACAE-9D9F6BEF36A9}" dt="2023-11-27T20:02:01.597" v="1134" actId="20577"/>
          <ac:spMkLst>
            <pc:docMk/>
            <pc:sldMk cId="1769000492" sldId="2147481249"/>
            <ac:spMk id="3" creationId="{92DA6397-77B5-3E58-460A-7AC29BD3DEF1}"/>
          </ac:spMkLst>
        </pc:spChg>
      </pc:sldChg>
      <pc:sldChg chg="del">
        <pc:chgData name="Gavita Regunath" userId="52b12786-bde7-460e-afcb-073a1e12ae2f" providerId="ADAL" clId="{A1654854-56DD-42A8-ACAE-9D9F6BEF36A9}" dt="2023-11-25T14:13:04.124" v="41" actId="47"/>
        <pc:sldMkLst>
          <pc:docMk/>
          <pc:sldMk cId="3720014972" sldId="2147481253"/>
        </pc:sldMkLst>
      </pc:sldChg>
      <pc:sldChg chg="del">
        <pc:chgData name="Gavita Regunath" userId="52b12786-bde7-460e-afcb-073a1e12ae2f" providerId="ADAL" clId="{A1654854-56DD-42A8-ACAE-9D9F6BEF36A9}" dt="2023-11-25T14:13:05.588" v="42" actId="47"/>
        <pc:sldMkLst>
          <pc:docMk/>
          <pc:sldMk cId="3830609894" sldId="2147481254"/>
        </pc:sldMkLst>
      </pc:sldChg>
      <pc:sldChg chg="addSp modSp mod">
        <pc:chgData name="Gavita Regunath" userId="52b12786-bde7-460e-afcb-073a1e12ae2f" providerId="ADAL" clId="{A1654854-56DD-42A8-ACAE-9D9F6BEF36A9}" dt="2023-11-28T21:40:11.379" v="1161" actId="1076"/>
        <pc:sldMkLst>
          <pc:docMk/>
          <pc:sldMk cId="2013515117" sldId="2147481255"/>
        </pc:sldMkLst>
        <pc:spChg chg="add mod">
          <ac:chgData name="Gavita Regunath" userId="52b12786-bde7-460e-afcb-073a1e12ae2f" providerId="ADAL" clId="{A1654854-56DD-42A8-ACAE-9D9F6BEF36A9}" dt="2023-11-25T14:27:23.431" v="327" actId="1076"/>
          <ac:spMkLst>
            <pc:docMk/>
            <pc:sldMk cId="2013515117" sldId="2147481255"/>
            <ac:spMk id="3" creationId="{80DD1DCA-322F-8981-61CB-068D59828705}"/>
          </ac:spMkLst>
        </pc:spChg>
        <pc:spChg chg="mod">
          <ac:chgData name="Gavita Regunath" userId="52b12786-bde7-460e-afcb-073a1e12ae2f" providerId="ADAL" clId="{A1654854-56DD-42A8-ACAE-9D9F6BEF36A9}" dt="2023-11-28T21:40:11.379" v="1161" actId="1076"/>
          <ac:spMkLst>
            <pc:docMk/>
            <pc:sldMk cId="2013515117" sldId="2147481255"/>
            <ac:spMk id="14" creationId="{18323F2B-696E-9906-034E-B8FFC0CCAAAB}"/>
          </ac:spMkLst>
        </pc:spChg>
        <pc:picChg chg="add mod">
          <ac:chgData name="Gavita Regunath" userId="52b12786-bde7-460e-afcb-073a1e12ae2f" providerId="ADAL" clId="{A1654854-56DD-42A8-ACAE-9D9F6BEF36A9}" dt="2023-11-25T14:27:26.086" v="328" actId="1076"/>
          <ac:picMkLst>
            <pc:docMk/>
            <pc:sldMk cId="2013515117" sldId="2147481255"/>
            <ac:picMk id="5" creationId="{4538596C-28C6-22BF-83BD-7F9426D0505E}"/>
          </ac:picMkLst>
        </pc:picChg>
        <pc:picChg chg="add mod">
          <ac:chgData name="Gavita Regunath" userId="52b12786-bde7-460e-afcb-073a1e12ae2f" providerId="ADAL" clId="{A1654854-56DD-42A8-ACAE-9D9F6BEF36A9}" dt="2023-11-25T14:26:59.454" v="316" actId="1076"/>
          <ac:picMkLst>
            <pc:docMk/>
            <pc:sldMk cId="2013515117" sldId="2147481255"/>
            <ac:picMk id="6" creationId="{6A460C13-76E8-F589-411C-F4B06985D4EF}"/>
          </ac:picMkLst>
        </pc:picChg>
        <pc:picChg chg="add mod">
          <ac:chgData name="Gavita Regunath" userId="52b12786-bde7-460e-afcb-073a1e12ae2f" providerId="ADAL" clId="{A1654854-56DD-42A8-ACAE-9D9F6BEF36A9}" dt="2023-11-25T14:27:30.226" v="329" actId="1076"/>
          <ac:picMkLst>
            <pc:docMk/>
            <pc:sldMk cId="2013515117" sldId="2147481255"/>
            <ac:picMk id="7" creationId="{D3F042A0-373B-F769-C373-DE111A4B27EB}"/>
          </ac:picMkLst>
        </pc:picChg>
        <pc:picChg chg="mod">
          <ac:chgData name="Gavita Regunath" userId="52b12786-bde7-460e-afcb-073a1e12ae2f" providerId="ADAL" clId="{A1654854-56DD-42A8-ACAE-9D9F6BEF36A9}" dt="2023-11-25T14:27:08.008" v="322" actId="1076"/>
          <ac:picMkLst>
            <pc:docMk/>
            <pc:sldMk cId="2013515117" sldId="2147481255"/>
            <ac:picMk id="13" creationId="{6BFD7663-7BE4-49F2-5D20-D25A239FA21A}"/>
          </ac:picMkLst>
        </pc:picChg>
      </pc:sldChg>
      <pc:sldChg chg="addSp delSp modSp mod">
        <pc:chgData name="Gavita Regunath" userId="52b12786-bde7-460e-afcb-073a1e12ae2f" providerId="ADAL" clId="{A1654854-56DD-42A8-ACAE-9D9F6BEF36A9}" dt="2023-11-25T14:19:11.021" v="93" actId="1076"/>
        <pc:sldMkLst>
          <pc:docMk/>
          <pc:sldMk cId="143577181" sldId="2147481256"/>
        </pc:sldMkLst>
        <pc:spChg chg="add del mod">
          <ac:chgData name="Gavita Regunath" userId="52b12786-bde7-460e-afcb-073a1e12ae2f" providerId="ADAL" clId="{A1654854-56DD-42A8-ACAE-9D9F6BEF36A9}" dt="2023-11-25T14:18:49.333" v="88" actId="478"/>
          <ac:spMkLst>
            <pc:docMk/>
            <pc:sldMk cId="143577181" sldId="2147481256"/>
            <ac:spMk id="48" creationId="{C158FDD7-5DBD-547D-7D96-0958ECB71E29}"/>
          </ac:spMkLst>
        </pc:spChg>
        <pc:spChg chg="mod">
          <ac:chgData name="Gavita Regunath" userId="52b12786-bde7-460e-afcb-073a1e12ae2f" providerId="ADAL" clId="{A1654854-56DD-42A8-ACAE-9D9F6BEF36A9}" dt="2023-11-25T14:18:55.923" v="90" actId="207"/>
          <ac:spMkLst>
            <pc:docMk/>
            <pc:sldMk cId="143577181" sldId="2147481256"/>
            <ac:spMk id="454" creationId="{C543A5A6-443D-05D4-0A5D-EFB151C440E9}"/>
          </ac:spMkLst>
        </pc:spChg>
        <pc:spChg chg="del">
          <ac:chgData name="Gavita Regunath" userId="52b12786-bde7-460e-afcb-073a1e12ae2f" providerId="ADAL" clId="{A1654854-56DD-42A8-ACAE-9D9F6BEF36A9}" dt="2023-11-25T14:18:47.220" v="87" actId="478"/>
          <ac:spMkLst>
            <pc:docMk/>
            <pc:sldMk cId="143577181" sldId="2147481256"/>
            <ac:spMk id="455" creationId="{E6363673-BCD3-E600-C2B9-1585972A1837}"/>
          </ac:spMkLst>
        </pc:spChg>
        <pc:picChg chg="add mod">
          <ac:chgData name="Gavita Regunath" userId="52b12786-bde7-460e-afcb-073a1e12ae2f" providerId="ADAL" clId="{A1654854-56DD-42A8-ACAE-9D9F6BEF36A9}" dt="2023-11-25T14:19:06.757" v="91" actId="1076"/>
          <ac:picMkLst>
            <pc:docMk/>
            <pc:sldMk cId="143577181" sldId="2147481256"/>
            <ac:picMk id="29" creationId="{89941BAD-1C3D-9CB3-B4C2-6FFEFE9E1A08}"/>
          </ac:picMkLst>
        </pc:picChg>
        <pc:picChg chg="add mod">
          <ac:chgData name="Gavita Regunath" userId="52b12786-bde7-460e-afcb-073a1e12ae2f" providerId="ADAL" clId="{A1654854-56DD-42A8-ACAE-9D9F6BEF36A9}" dt="2023-11-25T14:19:11.021" v="93" actId="1076"/>
          <ac:picMkLst>
            <pc:docMk/>
            <pc:sldMk cId="143577181" sldId="2147481256"/>
            <ac:picMk id="31" creationId="{2501F22B-76B6-455B-D8E6-0F15EFCBA061}"/>
          </ac:picMkLst>
        </pc:picChg>
        <pc:picChg chg="add mod">
          <ac:chgData name="Gavita Regunath" userId="52b12786-bde7-460e-afcb-073a1e12ae2f" providerId="ADAL" clId="{A1654854-56DD-42A8-ACAE-9D9F6BEF36A9}" dt="2023-11-25T14:19:08.164" v="92" actId="1076"/>
          <ac:picMkLst>
            <pc:docMk/>
            <pc:sldMk cId="143577181" sldId="2147481256"/>
            <ac:picMk id="45" creationId="{6A63904C-DC3B-6DBE-9B5B-925D83E7A6FF}"/>
          </ac:picMkLst>
        </pc:picChg>
        <pc:picChg chg="add mod">
          <ac:chgData name="Gavita Regunath" userId="52b12786-bde7-460e-afcb-073a1e12ae2f" providerId="ADAL" clId="{A1654854-56DD-42A8-ACAE-9D9F6BEF36A9}" dt="2023-11-25T14:18:44.896" v="86" actId="1076"/>
          <ac:picMkLst>
            <pc:docMk/>
            <pc:sldMk cId="143577181" sldId="2147481256"/>
            <ac:picMk id="46" creationId="{0E896239-9B4A-6D52-13F9-817F6FCDE3BF}"/>
          </ac:picMkLst>
        </pc:picChg>
      </pc:sldChg>
      <pc:sldChg chg="new del">
        <pc:chgData name="Gavita Regunath" userId="52b12786-bde7-460e-afcb-073a1e12ae2f" providerId="ADAL" clId="{A1654854-56DD-42A8-ACAE-9D9F6BEF36A9}" dt="2023-11-25T13:57:41.219" v="16" actId="47"/>
        <pc:sldMkLst>
          <pc:docMk/>
          <pc:sldMk cId="719643174" sldId="2147481256"/>
        </pc:sldMkLst>
      </pc:sldChg>
      <pc:sldChg chg="addSp delSp modSp new mod">
        <pc:chgData name="Gavita Regunath" userId="52b12786-bde7-460e-afcb-073a1e12ae2f" providerId="ADAL" clId="{A1654854-56DD-42A8-ACAE-9D9F6BEF36A9}" dt="2023-11-25T14:39:46.205" v="605" actId="1076"/>
        <pc:sldMkLst>
          <pc:docMk/>
          <pc:sldMk cId="1855920834" sldId="2147481257"/>
        </pc:sldMkLst>
        <pc:spChg chg="del">
          <ac:chgData name="Gavita Regunath" userId="52b12786-bde7-460e-afcb-073a1e12ae2f" providerId="ADAL" clId="{A1654854-56DD-42A8-ACAE-9D9F6BEF36A9}" dt="2023-11-25T14:39:14.254" v="568" actId="478"/>
          <ac:spMkLst>
            <pc:docMk/>
            <pc:sldMk cId="1855920834" sldId="2147481257"/>
            <ac:spMk id="2" creationId="{6E5EC56B-9A3A-96D2-A740-37C446F13A18}"/>
          </ac:spMkLst>
        </pc:spChg>
        <pc:spChg chg="add mod">
          <ac:chgData name="Gavita Regunath" userId="52b12786-bde7-460e-afcb-073a1e12ae2f" providerId="ADAL" clId="{A1654854-56DD-42A8-ACAE-9D9F6BEF36A9}" dt="2023-11-25T14:39:46.205" v="605" actId="1076"/>
          <ac:spMkLst>
            <pc:docMk/>
            <pc:sldMk cId="1855920834" sldId="2147481257"/>
            <ac:spMk id="3" creationId="{7152BCDE-2A80-9D02-4F84-8DCF6C36F9EE}"/>
          </ac:spMkLst>
        </pc:spChg>
        <pc:spChg chg="add mod">
          <ac:chgData name="Gavita Regunath" userId="52b12786-bde7-460e-afcb-073a1e12ae2f" providerId="ADAL" clId="{A1654854-56DD-42A8-ACAE-9D9F6BEF36A9}" dt="2023-11-25T14:39:44.303" v="604" actId="1076"/>
          <ac:spMkLst>
            <pc:docMk/>
            <pc:sldMk cId="1855920834" sldId="2147481257"/>
            <ac:spMk id="4" creationId="{04F1E8F5-C582-B6DE-4BD3-A7221B50F308}"/>
          </ac:spMkLst>
        </pc:spChg>
        <pc:spChg chg="add mod">
          <ac:chgData name="Gavita Regunath" userId="52b12786-bde7-460e-afcb-073a1e12ae2f" providerId="ADAL" clId="{A1654854-56DD-42A8-ACAE-9D9F6BEF36A9}" dt="2023-11-25T14:39:39.194" v="603" actId="1076"/>
          <ac:spMkLst>
            <pc:docMk/>
            <pc:sldMk cId="1855920834" sldId="2147481257"/>
            <ac:spMk id="5" creationId="{2A5EF84C-7811-8B67-885F-0B39062CA8A7}"/>
          </ac:spMkLst>
        </pc:spChg>
        <pc:spChg chg="add mod">
          <ac:chgData name="Gavita Regunath" userId="52b12786-bde7-460e-afcb-073a1e12ae2f" providerId="ADAL" clId="{A1654854-56DD-42A8-ACAE-9D9F6BEF36A9}" dt="2023-11-25T14:39:31.132" v="599" actId="20577"/>
          <ac:spMkLst>
            <pc:docMk/>
            <pc:sldMk cId="1855920834" sldId="2147481257"/>
            <ac:spMk id="6" creationId="{6F207638-4F6E-C7F5-7404-3AC726D7A224}"/>
          </ac:spMkLst>
        </pc:spChg>
      </pc:sldChg>
      <pc:sldChg chg="addSp delSp modSp new mod">
        <pc:chgData name="Gavita Regunath" userId="52b12786-bde7-460e-afcb-073a1e12ae2f" providerId="ADAL" clId="{A1654854-56DD-42A8-ACAE-9D9F6BEF36A9}" dt="2023-11-25T14:45:49.333" v="701" actId="1076"/>
        <pc:sldMkLst>
          <pc:docMk/>
          <pc:sldMk cId="3499288106" sldId="2147481258"/>
        </pc:sldMkLst>
        <pc:spChg chg="mod">
          <ac:chgData name="Gavita Regunath" userId="52b12786-bde7-460e-afcb-073a1e12ae2f" providerId="ADAL" clId="{A1654854-56DD-42A8-ACAE-9D9F6BEF36A9}" dt="2023-11-25T14:40:41.993" v="665" actId="20577"/>
          <ac:spMkLst>
            <pc:docMk/>
            <pc:sldMk cId="3499288106" sldId="2147481258"/>
            <ac:spMk id="2" creationId="{FDA9A0F0-382B-FBF3-1239-42021E46D0D2}"/>
          </ac:spMkLst>
        </pc:spChg>
        <pc:spChg chg="add del">
          <ac:chgData name="Gavita Regunath" userId="52b12786-bde7-460e-afcb-073a1e12ae2f" providerId="ADAL" clId="{A1654854-56DD-42A8-ACAE-9D9F6BEF36A9}" dt="2023-11-25T14:42:12.848" v="667" actId="22"/>
          <ac:spMkLst>
            <pc:docMk/>
            <pc:sldMk cId="3499288106" sldId="2147481258"/>
            <ac:spMk id="4" creationId="{ED5F3F8D-7228-E556-20C8-98358C6F8910}"/>
          </ac:spMkLst>
        </pc:spChg>
        <pc:spChg chg="add mod">
          <ac:chgData name="Gavita Regunath" userId="52b12786-bde7-460e-afcb-073a1e12ae2f" providerId="ADAL" clId="{A1654854-56DD-42A8-ACAE-9D9F6BEF36A9}" dt="2023-11-25T14:44:04.188" v="685" actId="1076"/>
          <ac:spMkLst>
            <pc:docMk/>
            <pc:sldMk cId="3499288106" sldId="2147481258"/>
            <ac:spMk id="6" creationId="{19A058D4-C4EC-6C8A-27A4-5CFCA8AA90F0}"/>
          </ac:spMkLst>
        </pc:spChg>
        <pc:spChg chg="add mod">
          <ac:chgData name="Gavita Regunath" userId="52b12786-bde7-460e-afcb-073a1e12ae2f" providerId="ADAL" clId="{A1654854-56DD-42A8-ACAE-9D9F6BEF36A9}" dt="2023-11-25T14:44:00.690" v="684" actId="1076"/>
          <ac:spMkLst>
            <pc:docMk/>
            <pc:sldMk cId="3499288106" sldId="2147481258"/>
            <ac:spMk id="8" creationId="{F82D119D-FBA8-5983-ED3A-395231D81199}"/>
          </ac:spMkLst>
        </pc:spChg>
        <pc:spChg chg="add mod">
          <ac:chgData name="Gavita Regunath" userId="52b12786-bde7-460e-afcb-073a1e12ae2f" providerId="ADAL" clId="{A1654854-56DD-42A8-ACAE-9D9F6BEF36A9}" dt="2023-11-25T14:43:47.165" v="682" actId="14100"/>
          <ac:spMkLst>
            <pc:docMk/>
            <pc:sldMk cId="3499288106" sldId="2147481258"/>
            <ac:spMk id="10" creationId="{DB9CCAE7-E458-CF4A-F1FC-5F4130F172EC}"/>
          </ac:spMkLst>
        </pc:spChg>
        <pc:spChg chg="add del mod">
          <ac:chgData name="Gavita Regunath" userId="52b12786-bde7-460e-afcb-073a1e12ae2f" providerId="ADAL" clId="{A1654854-56DD-42A8-ACAE-9D9F6BEF36A9}" dt="2023-11-25T14:44:25.402" v="690" actId="478"/>
          <ac:spMkLst>
            <pc:docMk/>
            <pc:sldMk cId="3499288106" sldId="2147481258"/>
            <ac:spMk id="13" creationId="{31A7A475-CFB5-82D1-A74D-355F6CA32CCD}"/>
          </ac:spMkLst>
        </pc:spChg>
        <pc:picChg chg="add del mod">
          <ac:chgData name="Gavita Regunath" userId="52b12786-bde7-460e-afcb-073a1e12ae2f" providerId="ADAL" clId="{A1654854-56DD-42A8-ACAE-9D9F6BEF36A9}" dt="2023-11-25T14:44:25.402" v="690" actId="478"/>
          <ac:picMkLst>
            <pc:docMk/>
            <pc:sldMk cId="3499288106" sldId="2147481258"/>
            <ac:picMk id="12" creationId="{E0C4A578-76D9-C590-CBD2-9B487A60D3BC}"/>
          </ac:picMkLst>
        </pc:picChg>
        <pc:picChg chg="add mod modCrop">
          <ac:chgData name="Gavita Regunath" userId="52b12786-bde7-460e-afcb-073a1e12ae2f" providerId="ADAL" clId="{A1654854-56DD-42A8-ACAE-9D9F6BEF36A9}" dt="2023-11-25T14:45:49.333" v="701" actId="1076"/>
          <ac:picMkLst>
            <pc:docMk/>
            <pc:sldMk cId="3499288106" sldId="2147481258"/>
            <ac:picMk id="15" creationId="{047B64F2-607C-9B42-B691-6CEBB993C413}"/>
          </ac:picMkLst>
        </pc:picChg>
      </pc:sldChg>
      <pc:sldChg chg="addSp delSp modSp new mod modClrScheme chgLayout">
        <pc:chgData name="Gavita Regunath" userId="52b12786-bde7-460e-afcb-073a1e12ae2f" providerId="ADAL" clId="{A1654854-56DD-42A8-ACAE-9D9F6BEF36A9}" dt="2023-11-27T19:33:50.787" v="1120" actId="20577"/>
        <pc:sldMkLst>
          <pc:docMk/>
          <pc:sldMk cId="3332348172" sldId="2147481259"/>
        </pc:sldMkLst>
        <pc:spChg chg="del">
          <ac:chgData name="Gavita Regunath" userId="52b12786-bde7-460e-afcb-073a1e12ae2f" providerId="ADAL" clId="{A1654854-56DD-42A8-ACAE-9D9F6BEF36A9}" dt="2023-11-25T15:16:40.991" v="708" actId="6264"/>
          <ac:spMkLst>
            <pc:docMk/>
            <pc:sldMk cId="3332348172" sldId="2147481259"/>
            <ac:spMk id="2" creationId="{AED53BBE-6E90-6850-7067-CCF1B5DD1021}"/>
          </ac:spMkLst>
        </pc:spChg>
        <pc:spChg chg="add del mod ord">
          <ac:chgData name="Gavita Regunath" userId="52b12786-bde7-460e-afcb-073a1e12ae2f" providerId="ADAL" clId="{A1654854-56DD-42A8-ACAE-9D9F6BEF36A9}" dt="2023-11-25T15:16:46.373" v="709" actId="700"/>
          <ac:spMkLst>
            <pc:docMk/>
            <pc:sldMk cId="3332348172" sldId="2147481259"/>
            <ac:spMk id="3" creationId="{F8076DDF-6A33-1ACC-BF63-1A09C34D20CB}"/>
          </ac:spMkLst>
        </pc:spChg>
        <pc:spChg chg="add mod ord">
          <ac:chgData name="Gavita Regunath" userId="52b12786-bde7-460e-afcb-073a1e12ae2f" providerId="ADAL" clId="{A1654854-56DD-42A8-ACAE-9D9F6BEF36A9}" dt="2023-11-25T15:17:19.129" v="716" actId="20577"/>
          <ac:spMkLst>
            <pc:docMk/>
            <pc:sldMk cId="3332348172" sldId="2147481259"/>
            <ac:spMk id="4" creationId="{057E7E16-E2AF-66A9-D6B9-5579F6D1F84B}"/>
          </ac:spMkLst>
        </pc:spChg>
        <pc:spChg chg="add mod">
          <ac:chgData name="Gavita Regunath" userId="52b12786-bde7-460e-afcb-073a1e12ae2f" providerId="ADAL" clId="{A1654854-56DD-42A8-ACAE-9D9F6BEF36A9}" dt="2023-11-27T19:33:50.787" v="1120" actId="20577"/>
          <ac:spMkLst>
            <pc:docMk/>
            <pc:sldMk cId="3332348172" sldId="2147481259"/>
            <ac:spMk id="6" creationId="{A842C792-8366-861C-7826-D20513393F67}"/>
          </ac:spMkLst>
        </pc:spChg>
      </pc:sldChg>
      <pc:sldChg chg="addSp modSp new mod modAnim">
        <pc:chgData name="Gavita Regunath" userId="52b12786-bde7-460e-afcb-073a1e12ae2f" providerId="ADAL" clId="{A1654854-56DD-42A8-ACAE-9D9F6BEF36A9}" dt="2023-11-25T15:34:28.918" v="909" actId="14100"/>
        <pc:sldMkLst>
          <pc:docMk/>
          <pc:sldMk cId="238705838" sldId="2147481260"/>
        </pc:sldMkLst>
        <pc:spChg chg="mod">
          <ac:chgData name="Gavita Regunath" userId="52b12786-bde7-460e-afcb-073a1e12ae2f" providerId="ADAL" clId="{A1654854-56DD-42A8-ACAE-9D9F6BEF36A9}" dt="2023-11-25T15:19:09.370" v="765" actId="20577"/>
          <ac:spMkLst>
            <pc:docMk/>
            <pc:sldMk cId="238705838" sldId="2147481260"/>
            <ac:spMk id="2" creationId="{93713100-3B6D-882C-2830-3F7C1E05E429}"/>
          </ac:spMkLst>
        </pc:spChg>
        <pc:spChg chg="add mod">
          <ac:chgData name="Gavita Regunath" userId="52b12786-bde7-460e-afcb-073a1e12ae2f" providerId="ADAL" clId="{A1654854-56DD-42A8-ACAE-9D9F6BEF36A9}" dt="2023-11-25T15:20:39.118" v="783" actId="1076"/>
          <ac:spMkLst>
            <pc:docMk/>
            <pc:sldMk cId="238705838" sldId="2147481260"/>
            <ac:spMk id="4" creationId="{6EF76EC8-BA58-9311-2D1C-75579A6C970D}"/>
          </ac:spMkLst>
        </pc:spChg>
        <pc:spChg chg="add mod">
          <ac:chgData name="Gavita Regunath" userId="52b12786-bde7-460e-afcb-073a1e12ae2f" providerId="ADAL" clId="{A1654854-56DD-42A8-ACAE-9D9F6BEF36A9}" dt="2023-11-25T15:19:50.435" v="778" actId="1076"/>
          <ac:spMkLst>
            <pc:docMk/>
            <pc:sldMk cId="238705838" sldId="2147481260"/>
            <ac:spMk id="5" creationId="{BB88E163-8CD0-C44B-ADFD-188FCB9E89CB}"/>
          </ac:spMkLst>
        </pc:spChg>
        <pc:spChg chg="add mod">
          <ac:chgData name="Gavita Regunath" userId="52b12786-bde7-460e-afcb-073a1e12ae2f" providerId="ADAL" clId="{A1654854-56DD-42A8-ACAE-9D9F6BEF36A9}" dt="2023-11-25T15:26:17.538" v="890" actId="1582"/>
          <ac:spMkLst>
            <pc:docMk/>
            <pc:sldMk cId="238705838" sldId="2147481260"/>
            <ac:spMk id="7" creationId="{21E62F6D-B398-DF6A-AC3D-6C7065061775}"/>
          </ac:spMkLst>
        </pc:spChg>
        <pc:spChg chg="add mod">
          <ac:chgData name="Gavita Regunath" userId="52b12786-bde7-460e-afcb-073a1e12ae2f" providerId="ADAL" clId="{A1654854-56DD-42A8-ACAE-9D9F6BEF36A9}" dt="2023-11-25T15:34:28.918" v="909" actId="14100"/>
          <ac:spMkLst>
            <pc:docMk/>
            <pc:sldMk cId="238705838" sldId="2147481260"/>
            <ac:spMk id="8" creationId="{B8EA1831-AF6F-7360-01D0-9ADE679A1DB5}"/>
          </ac:spMkLst>
        </pc:spChg>
        <pc:picChg chg="add mod">
          <ac:chgData name="Gavita Regunath" userId="52b12786-bde7-460e-afcb-073a1e12ae2f" providerId="ADAL" clId="{A1654854-56DD-42A8-ACAE-9D9F6BEF36A9}" dt="2023-11-25T15:20:58.257" v="789" actId="14100"/>
          <ac:picMkLst>
            <pc:docMk/>
            <pc:sldMk cId="238705838" sldId="2147481260"/>
            <ac:picMk id="6" creationId="{6F30CB6A-0532-FE2D-3144-66AD310AA2FE}"/>
          </ac:picMkLst>
        </pc:picChg>
      </pc:sldChg>
      <pc:sldChg chg="addSp delSp modSp new mod chgLayout">
        <pc:chgData name="Gavita Regunath" userId="52b12786-bde7-460e-afcb-073a1e12ae2f" providerId="ADAL" clId="{A1654854-56DD-42A8-ACAE-9D9F6BEF36A9}" dt="2023-11-25T15:35:57.879" v="915" actId="14100"/>
        <pc:sldMkLst>
          <pc:docMk/>
          <pc:sldMk cId="2085662691" sldId="2147481261"/>
        </pc:sldMkLst>
        <pc:spChg chg="mod ord">
          <ac:chgData name="Gavita Regunath" userId="52b12786-bde7-460e-afcb-073a1e12ae2f" providerId="ADAL" clId="{A1654854-56DD-42A8-ACAE-9D9F6BEF36A9}" dt="2023-11-25T15:33:13.975" v="901" actId="700"/>
          <ac:spMkLst>
            <pc:docMk/>
            <pc:sldMk cId="2085662691" sldId="2147481261"/>
            <ac:spMk id="2" creationId="{897E36F9-32FA-C9BC-7D98-076C62DEC415}"/>
          </ac:spMkLst>
        </pc:spChg>
        <pc:spChg chg="add del">
          <ac:chgData name="Gavita Regunath" userId="52b12786-bde7-460e-afcb-073a1e12ae2f" providerId="ADAL" clId="{A1654854-56DD-42A8-ACAE-9D9F6BEF36A9}" dt="2023-11-25T15:21:32.953" v="793" actId="22"/>
          <ac:spMkLst>
            <pc:docMk/>
            <pc:sldMk cId="2085662691" sldId="2147481261"/>
            <ac:spMk id="6" creationId="{5F7C9A37-9B51-0523-091D-7BBFE2DE5083}"/>
          </ac:spMkLst>
        </pc:spChg>
        <pc:spChg chg="add mod">
          <ac:chgData name="Gavita Regunath" userId="52b12786-bde7-460e-afcb-073a1e12ae2f" providerId="ADAL" clId="{A1654854-56DD-42A8-ACAE-9D9F6BEF36A9}" dt="2023-11-25T15:35:47.939" v="912" actId="20577"/>
          <ac:spMkLst>
            <pc:docMk/>
            <pc:sldMk cId="2085662691" sldId="2147481261"/>
            <ac:spMk id="8" creationId="{F179DBE9-9F75-9C4D-4B9E-79ABCA5FC8E6}"/>
          </ac:spMkLst>
        </pc:spChg>
        <pc:spChg chg="add del mod">
          <ac:chgData name="Gavita Regunath" userId="52b12786-bde7-460e-afcb-073a1e12ae2f" providerId="ADAL" clId="{A1654854-56DD-42A8-ACAE-9D9F6BEF36A9}" dt="2023-11-25T15:22:22.322" v="838" actId="22"/>
          <ac:spMkLst>
            <pc:docMk/>
            <pc:sldMk cId="2085662691" sldId="2147481261"/>
            <ac:spMk id="10" creationId="{11B1ADF4-1298-B60C-283A-3716A8E02B02}"/>
          </ac:spMkLst>
        </pc:spChg>
        <pc:spChg chg="add mod">
          <ac:chgData name="Gavita Regunath" userId="52b12786-bde7-460e-afcb-073a1e12ae2f" providerId="ADAL" clId="{A1654854-56DD-42A8-ACAE-9D9F6BEF36A9}" dt="2023-11-25T15:22:27.785" v="840" actId="1076"/>
          <ac:spMkLst>
            <pc:docMk/>
            <pc:sldMk cId="2085662691" sldId="2147481261"/>
            <ac:spMk id="12" creationId="{169053D1-2DE1-964C-C9F0-3EC1ACCA7478}"/>
          </ac:spMkLst>
        </pc:spChg>
        <pc:spChg chg="add mod">
          <ac:chgData name="Gavita Regunath" userId="52b12786-bde7-460e-afcb-073a1e12ae2f" providerId="ADAL" clId="{A1654854-56DD-42A8-ACAE-9D9F6BEF36A9}" dt="2023-11-25T15:33:30.777" v="903" actId="1076"/>
          <ac:spMkLst>
            <pc:docMk/>
            <pc:sldMk cId="2085662691" sldId="2147481261"/>
            <ac:spMk id="13" creationId="{02663100-DE96-72F4-B4E4-7EFF4B62207B}"/>
          </ac:spMkLst>
        </pc:spChg>
        <pc:spChg chg="add mod">
          <ac:chgData name="Gavita Regunath" userId="52b12786-bde7-460e-afcb-073a1e12ae2f" providerId="ADAL" clId="{A1654854-56DD-42A8-ACAE-9D9F6BEF36A9}" dt="2023-11-25T15:35:57.879" v="915" actId="14100"/>
          <ac:spMkLst>
            <pc:docMk/>
            <pc:sldMk cId="2085662691" sldId="2147481261"/>
            <ac:spMk id="14" creationId="{80C1263E-EB08-01B5-8AA7-36D5BE2388E5}"/>
          </ac:spMkLst>
        </pc:spChg>
        <pc:picChg chg="add del mod">
          <ac:chgData name="Gavita Regunath" userId="52b12786-bde7-460e-afcb-073a1e12ae2f" providerId="ADAL" clId="{A1654854-56DD-42A8-ACAE-9D9F6BEF36A9}" dt="2023-11-25T15:21:08.748" v="791" actId="478"/>
          <ac:picMkLst>
            <pc:docMk/>
            <pc:sldMk cId="2085662691" sldId="2147481261"/>
            <ac:picMk id="4" creationId="{7CC726C7-6570-B91B-23D5-4AE7577D9E53}"/>
          </ac:picMkLst>
        </pc:picChg>
      </pc:sldChg>
      <pc:sldChg chg="addSp delSp modSp new mod">
        <pc:chgData name="Gavita Regunath" userId="52b12786-bde7-460e-afcb-073a1e12ae2f" providerId="ADAL" clId="{A1654854-56DD-42A8-ACAE-9D9F6BEF36A9}" dt="2023-11-25T15:44:39.493" v="951"/>
        <pc:sldMkLst>
          <pc:docMk/>
          <pc:sldMk cId="1593193392" sldId="2147481262"/>
        </pc:sldMkLst>
        <pc:spChg chg="mod">
          <ac:chgData name="Gavita Regunath" userId="52b12786-bde7-460e-afcb-073a1e12ae2f" providerId="ADAL" clId="{A1654854-56DD-42A8-ACAE-9D9F6BEF36A9}" dt="2023-11-25T15:23:29.166" v="884" actId="20577"/>
          <ac:spMkLst>
            <pc:docMk/>
            <pc:sldMk cId="1593193392" sldId="2147481262"/>
            <ac:spMk id="2" creationId="{231CF817-E183-AC65-7D5C-B4C2E9743E5C}"/>
          </ac:spMkLst>
        </pc:spChg>
        <pc:spChg chg="add del">
          <ac:chgData name="Gavita Regunath" userId="52b12786-bde7-460e-afcb-073a1e12ae2f" providerId="ADAL" clId="{A1654854-56DD-42A8-ACAE-9D9F6BEF36A9}" dt="2023-11-25T15:42:34.904" v="917" actId="22"/>
          <ac:spMkLst>
            <pc:docMk/>
            <pc:sldMk cId="1593193392" sldId="2147481262"/>
            <ac:spMk id="4" creationId="{ECCF3CE7-A6B9-6CC8-601E-DA5F686EB52B}"/>
          </ac:spMkLst>
        </pc:spChg>
        <pc:spChg chg="add mod">
          <ac:chgData name="Gavita Regunath" userId="52b12786-bde7-460e-afcb-073a1e12ae2f" providerId="ADAL" clId="{A1654854-56DD-42A8-ACAE-9D9F6BEF36A9}" dt="2023-11-25T15:44:34.139" v="950" actId="1076"/>
          <ac:spMkLst>
            <pc:docMk/>
            <pc:sldMk cId="1593193392" sldId="2147481262"/>
            <ac:spMk id="6" creationId="{E012EA55-4A33-8640-7A2D-575DDDF3E370}"/>
          </ac:spMkLst>
        </pc:spChg>
        <pc:spChg chg="add mod">
          <ac:chgData name="Gavita Regunath" userId="52b12786-bde7-460e-afcb-073a1e12ae2f" providerId="ADAL" clId="{A1654854-56DD-42A8-ACAE-9D9F6BEF36A9}" dt="2023-11-25T15:44:39.493" v="951"/>
          <ac:spMkLst>
            <pc:docMk/>
            <pc:sldMk cId="1593193392" sldId="2147481262"/>
            <ac:spMk id="7" creationId="{0EAB5A13-D1DE-7D11-8611-46CBB6AC063E}"/>
          </ac:spMkLst>
        </pc:spChg>
      </pc:sldChg>
      <pc:sldChg chg="modSp add mod">
        <pc:chgData name="Gavita Regunath" userId="52b12786-bde7-460e-afcb-073a1e12ae2f" providerId="ADAL" clId="{A1654854-56DD-42A8-ACAE-9D9F6BEF36A9}" dt="2023-11-27T19:19:21.437" v="1118" actId="20577"/>
        <pc:sldMkLst>
          <pc:docMk/>
          <pc:sldMk cId="1819655598" sldId="2147481263"/>
        </pc:sldMkLst>
        <pc:spChg chg="mod">
          <ac:chgData name="Gavita Regunath" userId="52b12786-bde7-460e-afcb-073a1e12ae2f" providerId="ADAL" clId="{A1654854-56DD-42A8-ACAE-9D9F6BEF36A9}" dt="2023-11-27T19:19:21.437" v="1118" actId="20577"/>
          <ac:spMkLst>
            <pc:docMk/>
            <pc:sldMk cId="1819655598" sldId="2147481263"/>
            <ac:spMk id="6" creationId="{E012EA55-4A33-8640-7A2D-575DDDF3E370}"/>
          </ac:spMkLst>
        </pc:spChg>
      </pc:sldChg>
      <pc:sldChg chg="addSp delSp modSp new mod ord modClrScheme modAnim chgLayout">
        <pc:chgData name="Gavita Regunath" userId="52b12786-bde7-460e-afcb-073a1e12ae2f" providerId="ADAL" clId="{A1654854-56DD-42A8-ACAE-9D9F6BEF36A9}" dt="2023-11-27T19:08:20.737" v="1007"/>
        <pc:sldMkLst>
          <pc:docMk/>
          <pc:sldMk cId="1423929777" sldId="2147481264"/>
        </pc:sldMkLst>
        <pc:spChg chg="del mod ord">
          <ac:chgData name="Gavita Regunath" userId="52b12786-bde7-460e-afcb-073a1e12ae2f" providerId="ADAL" clId="{A1654854-56DD-42A8-ACAE-9D9F6BEF36A9}" dt="2023-11-27T18:45:53.897" v="979" actId="700"/>
          <ac:spMkLst>
            <pc:docMk/>
            <pc:sldMk cId="1423929777" sldId="2147481264"/>
            <ac:spMk id="2" creationId="{AC2E2490-0088-D4A5-FAAE-E695F2F05EAA}"/>
          </ac:spMkLst>
        </pc:spChg>
        <pc:spChg chg="del">
          <ac:chgData name="Gavita Regunath" userId="52b12786-bde7-460e-afcb-073a1e12ae2f" providerId="ADAL" clId="{A1654854-56DD-42A8-ACAE-9D9F6BEF36A9}" dt="2023-11-27T18:45:53.897" v="979" actId="700"/>
          <ac:spMkLst>
            <pc:docMk/>
            <pc:sldMk cId="1423929777" sldId="2147481264"/>
            <ac:spMk id="3" creationId="{39FAE064-D8AE-D153-A1A8-2596CED09BC6}"/>
          </ac:spMkLst>
        </pc:spChg>
        <pc:spChg chg="add del mod ord">
          <ac:chgData name="Gavita Regunath" userId="52b12786-bde7-460e-afcb-073a1e12ae2f" providerId="ADAL" clId="{A1654854-56DD-42A8-ACAE-9D9F6BEF36A9}" dt="2023-11-27T18:45:59.952" v="980" actId="700"/>
          <ac:spMkLst>
            <pc:docMk/>
            <pc:sldMk cId="1423929777" sldId="2147481264"/>
            <ac:spMk id="4" creationId="{DF428EBA-E9F2-ED0B-1501-FD3756A3DC17}"/>
          </ac:spMkLst>
        </pc:spChg>
        <pc:spChg chg="add mod ord">
          <ac:chgData name="Gavita Regunath" userId="52b12786-bde7-460e-afcb-073a1e12ae2f" providerId="ADAL" clId="{A1654854-56DD-42A8-ACAE-9D9F6BEF36A9}" dt="2023-11-27T18:46:04.136" v="983" actId="20577"/>
          <ac:spMkLst>
            <pc:docMk/>
            <pc:sldMk cId="1423929777" sldId="2147481264"/>
            <ac:spMk id="5" creationId="{43B111D3-47E8-4837-9EF8-2251BB608435}"/>
          </ac:spMkLst>
        </pc:spChg>
        <pc:spChg chg="add mod">
          <ac:chgData name="Gavita Regunath" userId="52b12786-bde7-460e-afcb-073a1e12ae2f" providerId="ADAL" clId="{A1654854-56DD-42A8-ACAE-9D9F6BEF36A9}" dt="2023-11-27T19:05:26.299" v="1000" actId="1076"/>
          <ac:spMkLst>
            <pc:docMk/>
            <pc:sldMk cId="1423929777" sldId="2147481264"/>
            <ac:spMk id="7" creationId="{0BF93B18-FE4E-5EA9-E324-A85E848033C2}"/>
          </ac:spMkLst>
        </pc:spChg>
        <pc:picChg chg="add mod ord">
          <ac:chgData name="Gavita Regunath" userId="52b12786-bde7-460e-afcb-073a1e12ae2f" providerId="ADAL" clId="{A1654854-56DD-42A8-ACAE-9D9F6BEF36A9}" dt="2023-11-27T19:07:11.230" v="1004" actId="167"/>
          <ac:picMkLst>
            <pc:docMk/>
            <pc:sldMk cId="1423929777" sldId="2147481264"/>
            <ac:picMk id="9" creationId="{03FD68C6-6B1F-4DB2-31A8-158A2EBABE6D}"/>
          </ac:picMkLst>
        </pc:picChg>
        <pc:picChg chg="add mod">
          <ac:chgData name="Gavita Regunath" userId="52b12786-bde7-460e-afcb-073a1e12ae2f" providerId="ADAL" clId="{A1654854-56DD-42A8-ACAE-9D9F6BEF36A9}" dt="2023-11-27T19:05:32.609" v="1003" actId="1076"/>
          <ac:picMkLst>
            <pc:docMk/>
            <pc:sldMk cId="1423929777" sldId="2147481264"/>
            <ac:picMk id="11" creationId="{ED1890DE-3E72-CEA2-E8D4-B2DF6DE9D299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2BD8D36-5514-445C-BFB1-B57A8D539E1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B9A971B-0DA3-48B7-AB76-45F0A4B7D0A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993037-7EE3-4FDD-950C-AD1E7D53DB38}" type="datetimeFigureOut">
              <a:rPr lang="en-GB" smtClean="0"/>
              <a:t>28/11/2023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46F77B-48A7-4C33-87C0-89A5874AD8F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7814DC-EBEB-40D6-A31D-17AE9DB58FB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901BF1-29E7-4AB8-840E-2329D8E3F77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95267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6ECCB2-A8A9-4907-BC1D-2CCFDAB5003D}" type="datetimeFigureOut">
              <a:rPr lang="en-GB" smtClean="0"/>
              <a:t>28/11/2023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53B9A9-F495-44EC-B634-F3A6BDCADD8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21060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4412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345892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4412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Definition of Fine-tuning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Adapting a pre-trained language model to a specific task or domain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Further training on a smaller, task-specific dataset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Benefits of Fine-tuning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Improved performance on the target task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Saves time and computational resources compared to training from scratch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Transfer learning: capitalizes on knowledge gained from general pre-training</a:t>
            </a:r>
          </a:p>
          <a:p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77736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g2869610f0fd_1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7" name="Google Shape;707;g2869610f0fd_1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5" name="Google Shape;475;p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20112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Complete process of Q&amp;A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Load PDFs and extract the content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Chunk our PDFS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Each of those chunks will be converted into Embeddings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Embeddings = vector representation (numerical representation) of text which captures the meaning of your text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These are then stored in vector database/knowledge base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User ask question which will also go through the embeddings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Semantic search is then done to match the meaning of our question to the vector database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The results of this will be ranked and sent across to LLM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 err="1">
                <a:latin typeface="Arial" panose="020B0604020202020204" pitchFamily="34" charset="0"/>
                <a:cs typeface="Arial" panose="020B0604020202020204" pitchFamily="34" charset="0"/>
              </a:rPr>
              <a:t>Langchain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 makes it extremely easy to do this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5" name="Google Shape;475;p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53B9A9-F495-44EC-B634-F3A6BDCADD8E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701554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5" name="Google Shape;475;p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645880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5" name="Google Shape;475;p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005311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5" name="Google Shape;475;p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233479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5" name="Google Shape;475;p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8896810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5" name="Google Shape;475;p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0505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4412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0" dirty="0">
                <a:latin typeface="Arial" panose="020B0604020202020204" pitchFamily="34" charset="0"/>
                <a:cs typeface="Arial" panose="020B0604020202020204" pitchFamily="34" charset="0"/>
              </a:rPr>
              <a:t>AI – field that imitates human behavior. </a:t>
            </a:r>
            <a:r>
              <a:rPr lang="en-GB" b="0" i="0" dirty="0">
                <a:solidFill>
                  <a:srgbClr val="11111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checkers-playing computer </a:t>
            </a:r>
          </a:p>
          <a:p>
            <a:r>
              <a:rPr lang="en-GB" b="0" i="0" dirty="0">
                <a:solidFill>
                  <a:srgbClr val="11111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ML – subset of AI, uses algorithm to learn from data to make predictions</a:t>
            </a:r>
          </a:p>
          <a:p>
            <a:r>
              <a:rPr lang="en-GB" b="0" i="0" dirty="0">
                <a:solidFill>
                  <a:srgbClr val="11111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DL – subset of ML, uses complex NN architecture to solve complex problems</a:t>
            </a:r>
          </a:p>
          <a:p>
            <a:r>
              <a:rPr lang="en-GB" b="0" i="0" dirty="0" err="1">
                <a:solidFill>
                  <a:srgbClr val="11111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GenAI</a:t>
            </a:r>
            <a:r>
              <a:rPr lang="en-GB" b="0" i="0" dirty="0">
                <a:solidFill>
                  <a:srgbClr val="11111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– subset of DL, able to produce new content based on the input</a:t>
            </a:r>
          </a:p>
          <a:p>
            <a:r>
              <a:rPr lang="en-GB" b="0" i="0" dirty="0">
                <a:solidFill>
                  <a:srgbClr val="11111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These images were generated by generative ai, Open AI </a:t>
            </a:r>
            <a:r>
              <a:rPr lang="en-GB" b="0" i="0" dirty="0" err="1">
                <a:solidFill>
                  <a:srgbClr val="11111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dall</a:t>
            </a:r>
            <a:r>
              <a:rPr lang="en-GB" b="0" i="0" dirty="0">
                <a:solidFill>
                  <a:srgbClr val="11111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-e model.</a:t>
            </a:r>
          </a:p>
          <a:p>
            <a:endParaRPr lang="en-GB" b="0" i="0" dirty="0">
              <a:solidFill>
                <a:srgbClr val="11111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i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63121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4412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Difference between traditional ML vs Gen AI</a:t>
            </a:r>
          </a:p>
          <a:p>
            <a:r>
              <a:rPr lang="en-US" dirty="0"/>
              <a:t>Models are developed separately</a:t>
            </a:r>
          </a:p>
          <a:p>
            <a:r>
              <a:rPr lang="en-US" dirty="0"/>
              <a:t>If you want to do sentiment task specific model trained to do this particular task and they can’t be used more broadly</a:t>
            </a:r>
          </a:p>
          <a:p>
            <a:r>
              <a:rPr lang="en-US" dirty="0"/>
              <a:t>Classification model, entity recognition</a:t>
            </a:r>
          </a:p>
          <a:p>
            <a:endParaRPr lang="en-U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938273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4412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72938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53B9A9-F495-44EC-B634-F3A6BDCADD8E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18836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4412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29505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B1BADB-7B25-41A8-8F71-F24711F52560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951454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4412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287782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4412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577100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Main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F6B9783-8A68-4E3F-AADC-3B3D3634F36C}"/>
              </a:ext>
            </a:extLst>
          </p:cNvPr>
          <p:cNvSpPr/>
          <p:nvPr/>
        </p:nvSpPr>
        <p:spPr>
          <a:xfrm>
            <a:off x="435429" y="2471057"/>
            <a:ext cx="8229600" cy="40277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0DB91CA-1826-40D7-895B-C73650B47F59}"/>
              </a:ext>
            </a:extLst>
          </p:cNvPr>
          <p:cNvSpPr/>
          <p:nvPr/>
        </p:nvSpPr>
        <p:spPr>
          <a:xfrm rot="21415764">
            <a:off x="-100139" y="1093297"/>
            <a:ext cx="9458436" cy="163285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37CBE6-5BC3-4DB7-AFDC-FD541A374D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9005" y="76560"/>
            <a:ext cx="2901750" cy="2901750"/>
          </a:xfrm>
          <a:prstGeom prst="rect">
            <a:avLst/>
          </a:prstGeom>
          <a:effectLst>
            <a:outerShdw blurRad="50800" dist="254000" dir="2700000" algn="tl" rotWithShape="0">
              <a:prstClr val="black">
                <a:alpha val="22000"/>
              </a:prstClr>
            </a:outerShdw>
          </a:effectLst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2BD23C8D-9CC2-4C23-A9B9-F4085528C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21413754">
            <a:off x="29960" y="1190728"/>
            <a:ext cx="8083563" cy="1325563"/>
          </a:xfrm>
          <a:prstGeom prst="rect">
            <a:avLst/>
          </a:prstGeom>
        </p:spPr>
        <p:txBody>
          <a:bodyPr anchor="ctr"/>
          <a:lstStyle>
            <a:lvl1pPr>
              <a:defRPr sz="66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0938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- Title &amp;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E1798A5D-6CAD-4E1E-87AC-BB13F0DEB1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354" b="11044"/>
          <a:stretch/>
        </p:blipFill>
        <p:spPr>
          <a:xfrm>
            <a:off x="-1" y="952123"/>
            <a:ext cx="2571395" cy="590587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21A2C1D-70DA-4C41-9B3F-E50A9927C8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850" r="29410"/>
          <a:stretch/>
        </p:blipFill>
        <p:spPr>
          <a:xfrm>
            <a:off x="9067258" y="-1"/>
            <a:ext cx="3124742" cy="611390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0D2E5C0-1A51-4309-8361-86A4BBFE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624" y="218558"/>
            <a:ext cx="6898920" cy="6096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>
                <a:solidFill>
                  <a:srgbClr val="B5274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Hexagon 10">
            <a:extLst>
              <a:ext uri="{FF2B5EF4-FFF2-40B4-BE49-F238E27FC236}">
                <a16:creationId xmlns:a16="http://schemas.microsoft.com/office/drawing/2014/main" id="{EBB24C6C-BFC3-48FC-BA31-6C07ECB64A47}"/>
              </a:ext>
            </a:extLst>
          </p:cNvPr>
          <p:cNvSpPr/>
          <p:nvPr/>
        </p:nvSpPr>
        <p:spPr>
          <a:xfrm rot="5400000">
            <a:off x="9886981" y="2252853"/>
            <a:ext cx="1971264" cy="1608197"/>
          </a:xfrm>
          <a:prstGeom prst="hexagon">
            <a:avLst>
              <a:gd name="adj" fmla="val 28498"/>
              <a:gd name="vf" fmla="val 115470"/>
            </a:avLst>
          </a:prstGeom>
          <a:solidFill>
            <a:schemeClr val="accent2"/>
          </a:solidFill>
          <a:ln>
            <a:noFill/>
          </a:ln>
          <a:effectLst>
            <a:outerShdw blurRad="50800" dist="304800" dir="2700000" algn="tl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7C6202-6A7D-4337-BDDE-A21C821FB3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57468"/>
            <a:ext cx="1841098" cy="1841098"/>
          </a:xfrm>
          <a:prstGeom prst="rect">
            <a:avLst/>
          </a:prstGeom>
          <a:effectLst>
            <a:outerShdw blurRad="50800" dist="254000" dir="2700000" algn="tl" rotWithShape="0">
              <a:prstClr val="black">
                <a:alpha val="22000"/>
              </a:prstClr>
            </a:outerShdw>
          </a:effectLst>
        </p:spPr>
      </p:pic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4255F87A-092C-4ACF-84A6-FB54353D9CB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06575" y="952500"/>
            <a:ext cx="7043738" cy="2378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150E51E1-17B9-494B-B8AB-0D866AA001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743200" y="3527425"/>
            <a:ext cx="7043738" cy="2378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3" name="Picture 2" descr="A close up of a logo&#10;&#10;Description generated with high confidence">
            <a:extLst>
              <a:ext uri="{FF2B5EF4-FFF2-40B4-BE49-F238E27FC236}">
                <a16:creationId xmlns:a16="http://schemas.microsoft.com/office/drawing/2014/main" id="{F4F6DC9D-B999-4F85-962F-E471F844F19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799" r="13381"/>
          <a:stretch/>
        </p:blipFill>
        <p:spPr>
          <a:xfrm>
            <a:off x="1680882" y="6003379"/>
            <a:ext cx="10560496" cy="8367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027DA74-8CE5-4407-BFFE-5D67462422A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/>
          <a:srcRect l="33079"/>
          <a:stretch/>
        </p:blipFill>
        <p:spPr>
          <a:xfrm>
            <a:off x="72008" y="6004866"/>
            <a:ext cx="1559496" cy="83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758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Red Section - 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77200" y="453600"/>
            <a:ext cx="5528669" cy="6096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>
                <a:solidFill>
                  <a:srgbClr val="B5274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4" name="Picture 3" descr="A picture containing wall, building&#10;&#10;Description generated with high confidence">
            <a:extLst>
              <a:ext uri="{FF2B5EF4-FFF2-40B4-BE49-F238E27FC236}">
                <a16:creationId xmlns:a16="http://schemas.microsoft.com/office/drawing/2014/main" id="{6867320D-2E35-4CB2-955F-05D4A511AFC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1" r="61019"/>
          <a:stretch/>
        </p:blipFill>
        <p:spPr>
          <a:xfrm>
            <a:off x="7578502" y="0"/>
            <a:ext cx="4608512" cy="6858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F0556BC-B7AA-4953-93E3-A79EAB414F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354" b="11044"/>
          <a:stretch/>
        </p:blipFill>
        <p:spPr>
          <a:xfrm>
            <a:off x="-1" y="3047999"/>
            <a:ext cx="1658859" cy="3810001"/>
          </a:xfrm>
          <a:prstGeom prst="rect">
            <a:avLst/>
          </a:prstGeom>
        </p:spPr>
      </p:pic>
      <p:sp>
        <p:nvSpPr>
          <p:cNvPr id="7" name="Hexagon 6">
            <a:extLst>
              <a:ext uri="{FF2B5EF4-FFF2-40B4-BE49-F238E27FC236}">
                <a16:creationId xmlns:a16="http://schemas.microsoft.com/office/drawing/2014/main" id="{73BBE2A2-62A1-427D-A7EC-5FD529706699}"/>
              </a:ext>
            </a:extLst>
          </p:cNvPr>
          <p:cNvSpPr/>
          <p:nvPr/>
        </p:nvSpPr>
        <p:spPr>
          <a:xfrm rot="5400000">
            <a:off x="5950156" y="283759"/>
            <a:ext cx="1484059" cy="1192371"/>
          </a:xfrm>
          <a:prstGeom prst="hexagon">
            <a:avLst>
              <a:gd name="adj" fmla="val 28498"/>
              <a:gd name="vf" fmla="val 115470"/>
            </a:avLst>
          </a:prstGeom>
          <a:solidFill>
            <a:schemeClr val="accent2"/>
          </a:solidFill>
          <a:ln>
            <a:noFill/>
          </a:ln>
          <a:effectLst>
            <a:outerShdw blurRad="50800" dist="304800" dir="2700000" algn="tl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0391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Grey Section - 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40264" y="260648"/>
            <a:ext cx="6898920" cy="6096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>
                <a:solidFill>
                  <a:srgbClr val="B5274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4" name="Picture 3" descr="A picture containing wall, building&#10;&#10;Description generated with high confidence">
            <a:extLst>
              <a:ext uri="{FF2B5EF4-FFF2-40B4-BE49-F238E27FC236}">
                <a16:creationId xmlns:a16="http://schemas.microsoft.com/office/drawing/2014/main" id="{6867320D-2E35-4CB2-955F-05D4A511AFC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81" r="69892"/>
          <a:stretch/>
        </p:blipFill>
        <p:spPr>
          <a:xfrm>
            <a:off x="-23030" y="5924"/>
            <a:ext cx="3526742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487ED02-639A-45C8-8FA2-92C53D2023C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079"/>
          <a:stretch/>
        </p:blipFill>
        <p:spPr>
          <a:xfrm>
            <a:off x="3559351" y="6022775"/>
            <a:ext cx="1559496" cy="8352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FBA31F9-9C52-4FFF-9766-7E00784170A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6017"/>
          <a:stretch/>
        </p:blipFill>
        <p:spPr>
          <a:xfrm>
            <a:off x="10505102" y="1182131"/>
            <a:ext cx="1686898" cy="4840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425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7697704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Main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F6B9783-8A68-4E3F-AADC-3B3D3634F36C}"/>
              </a:ext>
            </a:extLst>
          </p:cNvPr>
          <p:cNvSpPr/>
          <p:nvPr/>
        </p:nvSpPr>
        <p:spPr>
          <a:xfrm>
            <a:off x="435429" y="2471057"/>
            <a:ext cx="8229600" cy="40277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0DB91CA-1826-40D7-895B-C73650B47F59}"/>
              </a:ext>
            </a:extLst>
          </p:cNvPr>
          <p:cNvSpPr/>
          <p:nvPr/>
        </p:nvSpPr>
        <p:spPr>
          <a:xfrm rot="21415764">
            <a:off x="-100139" y="1093297"/>
            <a:ext cx="9458436" cy="163285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37CBE6-5BC3-4DB7-AFDC-FD541A374D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9005" y="76560"/>
            <a:ext cx="2901750" cy="2901750"/>
          </a:xfrm>
          <a:prstGeom prst="rect">
            <a:avLst/>
          </a:prstGeom>
          <a:effectLst>
            <a:outerShdw blurRad="50800" dist="254000" dir="2700000" algn="tl" rotWithShape="0">
              <a:prstClr val="black">
                <a:alpha val="22000"/>
              </a:prstClr>
            </a:outerShdw>
          </a:effectLst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2BD23C8D-9CC2-4C23-A9B9-F4085528C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21413754">
            <a:off x="29960" y="1190728"/>
            <a:ext cx="8083563" cy="1325563"/>
          </a:xfrm>
          <a:prstGeom prst="rect">
            <a:avLst/>
          </a:prstGeom>
        </p:spPr>
        <p:txBody>
          <a:bodyPr anchor="ctr"/>
          <a:lstStyle>
            <a:lvl1pPr>
              <a:defRPr sz="66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2502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0DB91CA-1826-40D7-895B-C73650B47F59}"/>
              </a:ext>
            </a:extLst>
          </p:cNvPr>
          <p:cNvSpPr/>
          <p:nvPr/>
        </p:nvSpPr>
        <p:spPr>
          <a:xfrm rot="21415764">
            <a:off x="-182566" y="2547478"/>
            <a:ext cx="11888810" cy="163285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2BD23C8D-9CC2-4C23-A9B9-F4085528C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21413754">
            <a:off x="325628" y="2701126"/>
            <a:ext cx="10872421" cy="1325563"/>
          </a:xfrm>
          <a:prstGeom prst="rect">
            <a:avLst/>
          </a:prstGeom>
        </p:spPr>
        <p:txBody>
          <a:bodyPr anchor="ctr"/>
          <a:lstStyle>
            <a:lvl1pPr>
              <a:defRPr sz="66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CC7922-641C-4B18-83FF-E5F553D50B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05" y="176388"/>
            <a:ext cx="1301910" cy="1301910"/>
          </a:xfrm>
          <a:prstGeom prst="rect">
            <a:avLst/>
          </a:prstGeom>
          <a:effectLst>
            <a:outerShdw blurRad="50800" dist="254000" dir="2700000" algn="tl" rotWithShape="0">
              <a:prstClr val="black">
                <a:alpha val="22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34944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emo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C5D6373-9BA6-410A-9744-B192279D96A6}"/>
              </a:ext>
            </a:extLst>
          </p:cNvPr>
          <p:cNvSpPr/>
          <p:nvPr/>
        </p:nvSpPr>
        <p:spPr>
          <a:xfrm>
            <a:off x="3581400" y="1892866"/>
            <a:ext cx="8229600" cy="45512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0DB91CA-1826-40D7-895B-C73650B47F59}"/>
              </a:ext>
            </a:extLst>
          </p:cNvPr>
          <p:cNvSpPr/>
          <p:nvPr/>
        </p:nvSpPr>
        <p:spPr>
          <a:xfrm>
            <a:off x="925286" y="413878"/>
            <a:ext cx="11261238" cy="163285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2BD23C8D-9CC2-4C23-A9B9-F4085528C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6114" y="567525"/>
            <a:ext cx="9445449" cy="1325563"/>
          </a:xfrm>
          <a:prstGeom prst="rect">
            <a:avLst/>
          </a:prstGeom>
        </p:spPr>
        <p:txBody>
          <a:bodyPr anchor="ctr"/>
          <a:lstStyle>
            <a:lvl1pPr>
              <a:defRPr sz="66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CC7922-641C-4B18-83FF-E5F553D50B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656114" cy="2656114"/>
          </a:xfrm>
          <a:prstGeom prst="rect">
            <a:avLst/>
          </a:prstGeom>
          <a:effectLst>
            <a:outerShdw blurRad="50800" dist="254000" dir="2700000" algn="tl" rotWithShape="0">
              <a:prstClr val="black">
                <a:alpha val="22000"/>
              </a:prstClr>
            </a:outerShdw>
          </a:effectLst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C5792C0-FDEE-472F-A919-9944097058C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32225" y="2297113"/>
            <a:ext cx="7750175" cy="3875087"/>
          </a:xfrm>
          <a:prstGeom prst="rect">
            <a:avLst/>
          </a:prstGeom>
        </p:spPr>
        <p:txBody>
          <a:bodyPr/>
          <a:lstStyle>
            <a:lvl1pPr>
              <a:defRPr sz="4800"/>
            </a:lvl1pPr>
            <a:lvl2pPr>
              <a:defRPr sz="4400"/>
            </a:lvl2pPr>
            <a:lvl3pPr>
              <a:defRPr sz="4000"/>
            </a:lvl3pPr>
            <a:lvl4pPr>
              <a:defRPr sz="3600"/>
            </a:lvl4pPr>
            <a:lvl5pPr>
              <a:defRPr sz="3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3401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asic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lose up of a logo&#10;&#10;Description generated with high confidence">
            <a:extLst>
              <a:ext uri="{FF2B5EF4-FFF2-40B4-BE49-F238E27FC236}">
                <a16:creationId xmlns:a16="http://schemas.microsoft.com/office/drawing/2014/main" id="{5A03844F-C65E-4B79-8F27-1785B143BD1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799" r="13381"/>
          <a:stretch/>
        </p:blipFill>
        <p:spPr>
          <a:xfrm>
            <a:off x="0" y="6021288"/>
            <a:ext cx="10560496" cy="8367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108A3AC-7248-4B25-AAB7-8FA1B299DA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079"/>
          <a:stretch/>
        </p:blipFill>
        <p:spPr>
          <a:xfrm>
            <a:off x="10632504" y="6022775"/>
            <a:ext cx="1559496" cy="83522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0D2E5C0-1A51-4309-8361-86A4BBFE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424" y="229444"/>
            <a:ext cx="6898920" cy="6096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>
                <a:solidFill>
                  <a:srgbClr val="B5274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7C6202-6A7D-4337-BDDE-A21C821FB3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741" y="199760"/>
            <a:ext cx="668968" cy="668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210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Basic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40D2E5C0-1A51-4309-8361-86A4BBFE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424" y="229444"/>
            <a:ext cx="6898920" cy="6096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>
                <a:solidFill>
                  <a:srgbClr val="B5274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7C6202-6A7D-4337-BDDE-A21C821FB3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741" y="199760"/>
            <a:ext cx="668968" cy="668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072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No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B2F80B6-0EF4-4FF2-BD24-C0E26691D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624" y="218558"/>
            <a:ext cx="6898920" cy="6096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>
                <a:solidFill>
                  <a:srgbClr val="B5274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01186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0DB91CA-1826-40D7-895B-C73650B47F59}"/>
              </a:ext>
            </a:extLst>
          </p:cNvPr>
          <p:cNvSpPr/>
          <p:nvPr/>
        </p:nvSpPr>
        <p:spPr>
          <a:xfrm rot="21415764">
            <a:off x="-182566" y="2547478"/>
            <a:ext cx="11888810" cy="163285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2BD23C8D-9CC2-4C23-A9B9-F4085528C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21413754">
            <a:off x="325628" y="2701126"/>
            <a:ext cx="10872421" cy="1325563"/>
          </a:xfrm>
          <a:prstGeom prst="rect">
            <a:avLst/>
          </a:prstGeom>
        </p:spPr>
        <p:txBody>
          <a:bodyPr anchor="ctr"/>
          <a:lstStyle>
            <a:lvl1pPr>
              <a:defRPr sz="66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CC7922-641C-4B18-83FF-E5F553D50B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05" y="176388"/>
            <a:ext cx="1301910" cy="1301910"/>
          </a:xfrm>
          <a:prstGeom prst="rect">
            <a:avLst/>
          </a:prstGeom>
          <a:effectLst>
            <a:outerShdw blurRad="50800" dist="254000" dir="2700000" algn="tl" rotWithShape="0">
              <a:prstClr val="black">
                <a:alpha val="22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83341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Basic No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B936E37-9A72-457A-B271-6439FD911A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0850" r="29410"/>
          <a:stretch/>
        </p:blipFill>
        <p:spPr>
          <a:xfrm>
            <a:off x="10372716" y="0"/>
            <a:ext cx="1819283" cy="355963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0BD8C14-505F-49D7-957D-91C62A0F2EC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4308" y="208109"/>
            <a:ext cx="1276640" cy="1276640"/>
          </a:xfrm>
          <a:prstGeom prst="rect">
            <a:avLst/>
          </a:prstGeom>
          <a:effectLst>
            <a:outerShdw blurRad="50800" dist="254000" dir="2700000" algn="tl" rotWithShape="0">
              <a:prstClr val="black">
                <a:alpha val="22000"/>
              </a:prstClr>
            </a:outerShdw>
          </a:effectLst>
        </p:spPr>
      </p:pic>
      <p:sp>
        <p:nvSpPr>
          <p:cNvPr id="8" name="Hexagon 7">
            <a:extLst>
              <a:ext uri="{FF2B5EF4-FFF2-40B4-BE49-F238E27FC236}">
                <a16:creationId xmlns:a16="http://schemas.microsoft.com/office/drawing/2014/main" id="{08A49EB9-F02A-4F6F-AE47-50F98980B7F7}"/>
              </a:ext>
            </a:extLst>
          </p:cNvPr>
          <p:cNvSpPr/>
          <p:nvPr userDrawn="1"/>
        </p:nvSpPr>
        <p:spPr>
          <a:xfrm rot="5400000">
            <a:off x="10068741" y="1901743"/>
            <a:ext cx="1324011" cy="1080155"/>
          </a:xfrm>
          <a:prstGeom prst="hexagon">
            <a:avLst>
              <a:gd name="adj" fmla="val 28498"/>
              <a:gd name="vf" fmla="val 115470"/>
            </a:avLst>
          </a:prstGeom>
          <a:solidFill>
            <a:schemeClr val="accent2"/>
          </a:solidFill>
          <a:ln>
            <a:noFill/>
          </a:ln>
          <a:effectLst>
            <a:outerShdw blurRad="50800" dist="304800" dir="2700000" algn="tl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BCE4D47-5390-4CA0-8B63-1ECD478E4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624" y="218558"/>
            <a:ext cx="6898920" cy="6096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>
                <a:solidFill>
                  <a:srgbClr val="B5274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86340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td - 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621A2C1D-70DA-4C41-9B3F-E50A9927C8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850" r="29410"/>
          <a:stretch/>
        </p:blipFill>
        <p:spPr>
          <a:xfrm>
            <a:off x="9067258" y="-1"/>
            <a:ext cx="3124742" cy="6113905"/>
          </a:xfrm>
          <a:prstGeom prst="rect">
            <a:avLst/>
          </a:prstGeom>
        </p:spPr>
      </p:pic>
      <p:pic>
        <p:nvPicPr>
          <p:cNvPr id="2" name="Picture 1" descr="A close up of a logo&#10;&#10;Description generated with high confidence">
            <a:extLst>
              <a:ext uri="{FF2B5EF4-FFF2-40B4-BE49-F238E27FC236}">
                <a16:creationId xmlns:a16="http://schemas.microsoft.com/office/drawing/2014/main" id="{5A03844F-C65E-4B79-8F27-1785B143BD1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799" r="13381"/>
          <a:stretch/>
        </p:blipFill>
        <p:spPr>
          <a:xfrm>
            <a:off x="1680882" y="6003379"/>
            <a:ext cx="10560496" cy="8367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108A3AC-7248-4B25-AAB7-8FA1B299DA3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33079"/>
          <a:stretch/>
        </p:blipFill>
        <p:spPr>
          <a:xfrm>
            <a:off x="72008" y="6004866"/>
            <a:ext cx="1559496" cy="83522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0D2E5C0-1A51-4309-8361-86A4BBFE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624" y="218558"/>
            <a:ext cx="6898920" cy="6096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>
                <a:solidFill>
                  <a:srgbClr val="B5274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7C6202-6A7D-4337-BDDE-A21C821FB3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2899" y="2729303"/>
            <a:ext cx="1841098" cy="1841098"/>
          </a:xfrm>
          <a:prstGeom prst="rect">
            <a:avLst/>
          </a:prstGeom>
          <a:effectLst>
            <a:outerShdw blurRad="50800" dist="254000" dir="2700000" algn="tl" rotWithShape="0">
              <a:prstClr val="black">
                <a:alpha val="22000"/>
              </a:prstClr>
            </a:outerShdw>
          </a:effectLst>
        </p:spPr>
      </p:pic>
      <p:sp>
        <p:nvSpPr>
          <p:cNvPr id="11" name="Hexagon 10">
            <a:extLst>
              <a:ext uri="{FF2B5EF4-FFF2-40B4-BE49-F238E27FC236}">
                <a16:creationId xmlns:a16="http://schemas.microsoft.com/office/drawing/2014/main" id="{EBB24C6C-BFC3-48FC-BA31-6C07ECB64A47}"/>
              </a:ext>
            </a:extLst>
          </p:cNvPr>
          <p:cNvSpPr/>
          <p:nvPr/>
        </p:nvSpPr>
        <p:spPr>
          <a:xfrm rot="5400000">
            <a:off x="8146708" y="271567"/>
            <a:ext cx="1841098" cy="1502005"/>
          </a:xfrm>
          <a:prstGeom prst="hexagon">
            <a:avLst>
              <a:gd name="adj" fmla="val 28498"/>
              <a:gd name="vf" fmla="val 115470"/>
            </a:avLst>
          </a:prstGeom>
          <a:solidFill>
            <a:schemeClr val="accent2"/>
          </a:solidFill>
          <a:ln>
            <a:noFill/>
          </a:ln>
          <a:effectLst>
            <a:outerShdw blurRad="50800" dist="304800" dir="2700000" algn="tl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138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td - Title &amp;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621A2C1D-70DA-4C41-9B3F-E50A9927C8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850" r="29410"/>
          <a:stretch/>
        </p:blipFill>
        <p:spPr>
          <a:xfrm>
            <a:off x="9067258" y="-1"/>
            <a:ext cx="3124742" cy="611390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0D2E5C0-1A51-4309-8361-86A4BBFE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624" y="218558"/>
            <a:ext cx="6898920" cy="6096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>
                <a:solidFill>
                  <a:srgbClr val="B5274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7C6202-6A7D-4337-BDDE-A21C821FB3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2899" y="2729303"/>
            <a:ext cx="1841098" cy="1841098"/>
          </a:xfrm>
          <a:prstGeom prst="rect">
            <a:avLst/>
          </a:prstGeom>
          <a:effectLst>
            <a:outerShdw blurRad="50800" dist="254000" dir="2700000" algn="tl" rotWithShape="0">
              <a:prstClr val="black">
                <a:alpha val="22000"/>
              </a:prstClr>
            </a:outerShdw>
          </a:effectLst>
        </p:spPr>
      </p:pic>
      <p:sp>
        <p:nvSpPr>
          <p:cNvPr id="11" name="Hexagon 10">
            <a:extLst>
              <a:ext uri="{FF2B5EF4-FFF2-40B4-BE49-F238E27FC236}">
                <a16:creationId xmlns:a16="http://schemas.microsoft.com/office/drawing/2014/main" id="{EBB24C6C-BFC3-48FC-BA31-6C07ECB64A47}"/>
              </a:ext>
            </a:extLst>
          </p:cNvPr>
          <p:cNvSpPr/>
          <p:nvPr/>
        </p:nvSpPr>
        <p:spPr>
          <a:xfrm rot="5400000">
            <a:off x="8146708" y="271567"/>
            <a:ext cx="1841098" cy="1502005"/>
          </a:xfrm>
          <a:prstGeom prst="hexagon">
            <a:avLst>
              <a:gd name="adj" fmla="val 28498"/>
              <a:gd name="vf" fmla="val 115470"/>
            </a:avLst>
          </a:prstGeom>
          <a:solidFill>
            <a:schemeClr val="accent2"/>
          </a:solidFill>
          <a:ln>
            <a:noFill/>
          </a:ln>
          <a:effectLst>
            <a:outerShdw blurRad="50800" dist="304800" dir="2700000" algn="tl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9731E01-4289-4F55-9A9D-3A2FEE83F7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25425" y="1044575"/>
            <a:ext cx="7961313" cy="473551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pic>
        <p:nvPicPr>
          <p:cNvPr id="3" name="Picture 2" descr="A close up of a logo&#10;&#10;Description generated with high confidence">
            <a:extLst>
              <a:ext uri="{FF2B5EF4-FFF2-40B4-BE49-F238E27FC236}">
                <a16:creationId xmlns:a16="http://schemas.microsoft.com/office/drawing/2014/main" id="{C2FE730E-2885-4F9E-88E6-A3AFF6A18C9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799" r="13381"/>
          <a:stretch/>
        </p:blipFill>
        <p:spPr>
          <a:xfrm>
            <a:off x="1680882" y="6003379"/>
            <a:ext cx="10560496" cy="8367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C9E3F69-4495-410F-AE49-6BCA1BB2027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l="33079"/>
          <a:stretch/>
        </p:blipFill>
        <p:spPr>
          <a:xfrm>
            <a:off x="72008" y="6004866"/>
            <a:ext cx="1559496" cy="83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739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- 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E1798A5D-6CAD-4E1E-87AC-BB13F0DEB1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354" b="11044"/>
          <a:stretch/>
        </p:blipFill>
        <p:spPr>
          <a:xfrm>
            <a:off x="-1" y="952123"/>
            <a:ext cx="2571395" cy="590587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21A2C1D-70DA-4C41-9B3F-E50A9927C8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850" r="29410"/>
          <a:stretch/>
        </p:blipFill>
        <p:spPr>
          <a:xfrm>
            <a:off x="9067258" y="-1"/>
            <a:ext cx="3124742" cy="611390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0D2E5C0-1A51-4309-8361-86A4BBFE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624" y="218558"/>
            <a:ext cx="6898920" cy="6096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>
                <a:solidFill>
                  <a:srgbClr val="B5274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Hexagon 10">
            <a:extLst>
              <a:ext uri="{FF2B5EF4-FFF2-40B4-BE49-F238E27FC236}">
                <a16:creationId xmlns:a16="http://schemas.microsoft.com/office/drawing/2014/main" id="{EBB24C6C-BFC3-48FC-BA31-6C07ECB64A47}"/>
              </a:ext>
            </a:extLst>
          </p:cNvPr>
          <p:cNvSpPr/>
          <p:nvPr/>
        </p:nvSpPr>
        <p:spPr>
          <a:xfrm rot="5400000">
            <a:off x="9886981" y="2252853"/>
            <a:ext cx="1971264" cy="1608197"/>
          </a:xfrm>
          <a:prstGeom prst="hexagon">
            <a:avLst>
              <a:gd name="adj" fmla="val 28498"/>
              <a:gd name="vf" fmla="val 115470"/>
            </a:avLst>
          </a:prstGeom>
          <a:solidFill>
            <a:schemeClr val="accent2"/>
          </a:solidFill>
          <a:ln>
            <a:noFill/>
          </a:ln>
          <a:effectLst>
            <a:outerShdw blurRad="50800" dist="304800" dir="2700000" algn="tl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7C6202-6A7D-4337-BDDE-A21C821FB3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0388" y="3905062"/>
            <a:ext cx="1841098" cy="1841098"/>
          </a:xfrm>
          <a:prstGeom prst="rect">
            <a:avLst/>
          </a:prstGeom>
          <a:effectLst>
            <a:outerShdw blurRad="50800" dist="254000" dir="2700000" algn="tl" rotWithShape="0">
              <a:prstClr val="black">
                <a:alpha val="22000"/>
              </a:prstClr>
            </a:outerShdw>
          </a:effectLst>
        </p:spPr>
      </p:pic>
      <p:pic>
        <p:nvPicPr>
          <p:cNvPr id="3" name="Picture 2" descr="A close up of a logo&#10;&#10;Description generated with high confidence">
            <a:extLst>
              <a:ext uri="{FF2B5EF4-FFF2-40B4-BE49-F238E27FC236}">
                <a16:creationId xmlns:a16="http://schemas.microsoft.com/office/drawing/2014/main" id="{72C4AAA9-9947-4EB7-B345-4AEAB31ED4F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799" r="13381"/>
          <a:stretch/>
        </p:blipFill>
        <p:spPr>
          <a:xfrm>
            <a:off x="1680882" y="6003379"/>
            <a:ext cx="10560496" cy="8367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36F5CC0-D921-422F-BB88-53A874EF9F4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/>
          <a:srcRect l="33079"/>
          <a:stretch/>
        </p:blipFill>
        <p:spPr>
          <a:xfrm>
            <a:off x="72008" y="6004866"/>
            <a:ext cx="1559496" cy="83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481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- Title &amp;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E1798A5D-6CAD-4E1E-87AC-BB13F0DEB1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354" b="11044"/>
          <a:stretch/>
        </p:blipFill>
        <p:spPr>
          <a:xfrm>
            <a:off x="-1" y="952123"/>
            <a:ext cx="2571395" cy="590587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21A2C1D-70DA-4C41-9B3F-E50A9927C8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850" r="29410"/>
          <a:stretch/>
        </p:blipFill>
        <p:spPr>
          <a:xfrm>
            <a:off x="9067258" y="-1"/>
            <a:ext cx="3124742" cy="611390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0D2E5C0-1A51-4309-8361-86A4BBFE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624" y="218558"/>
            <a:ext cx="6898920" cy="6096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>
                <a:solidFill>
                  <a:srgbClr val="B5274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Hexagon 10">
            <a:extLst>
              <a:ext uri="{FF2B5EF4-FFF2-40B4-BE49-F238E27FC236}">
                <a16:creationId xmlns:a16="http://schemas.microsoft.com/office/drawing/2014/main" id="{EBB24C6C-BFC3-48FC-BA31-6C07ECB64A47}"/>
              </a:ext>
            </a:extLst>
          </p:cNvPr>
          <p:cNvSpPr/>
          <p:nvPr/>
        </p:nvSpPr>
        <p:spPr>
          <a:xfrm rot="5400000">
            <a:off x="9886981" y="2252853"/>
            <a:ext cx="1971264" cy="1608197"/>
          </a:xfrm>
          <a:prstGeom prst="hexagon">
            <a:avLst>
              <a:gd name="adj" fmla="val 28498"/>
              <a:gd name="vf" fmla="val 115470"/>
            </a:avLst>
          </a:prstGeom>
          <a:solidFill>
            <a:schemeClr val="accent2"/>
          </a:solidFill>
          <a:ln>
            <a:noFill/>
          </a:ln>
          <a:effectLst>
            <a:outerShdw blurRad="50800" dist="304800" dir="2700000" algn="tl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7C6202-6A7D-4337-BDDE-A21C821FB3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57468"/>
            <a:ext cx="1841098" cy="1841098"/>
          </a:xfrm>
          <a:prstGeom prst="rect">
            <a:avLst/>
          </a:prstGeom>
          <a:effectLst>
            <a:outerShdw blurRad="50800" dist="254000" dir="2700000" algn="tl" rotWithShape="0">
              <a:prstClr val="black">
                <a:alpha val="22000"/>
              </a:prstClr>
            </a:outerShdw>
          </a:effectLst>
        </p:spPr>
      </p:pic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4255F87A-092C-4ACF-84A6-FB54353D9CB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06575" y="952500"/>
            <a:ext cx="7043738" cy="2378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150E51E1-17B9-494B-B8AB-0D866AA001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743200" y="3527425"/>
            <a:ext cx="7043738" cy="2378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3" name="Picture 2" descr="A close up of a logo&#10;&#10;Description generated with high confidence">
            <a:extLst>
              <a:ext uri="{FF2B5EF4-FFF2-40B4-BE49-F238E27FC236}">
                <a16:creationId xmlns:a16="http://schemas.microsoft.com/office/drawing/2014/main" id="{F4F6DC9D-B999-4F85-962F-E471F844F19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799" r="13381"/>
          <a:stretch/>
        </p:blipFill>
        <p:spPr>
          <a:xfrm>
            <a:off x="1680882" y="6003379"/>
            <a:ext cx="10560496" cy="8367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027DA74-8CE5-4407-BFFE-5D67462422A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/>
          <a:srcRect l="33079"/>
          <a:stretch/>
        </p:blipFill>
        <p:spPr>
          <a:xfrm>
            <a:off x="72008" y="6004866"/>
            <a:ext cx="1559496" cy="83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428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Red Section - 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77200" y="453600"/>
            <a:ext cx="5528669" cy="6096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>
                <a:solidFill>
                  <a:srgbClr val="B5274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" name="Picture 3" descr="A picture containing wall, building&#10;&#10;Description generated with high confidence">
            <a:extLst>
              <a:ext uri="{FF2B5EF4-FFF2-40B4-BE49-F238E27FC236}">
                <a16:creationId xmlns:a16="http://schemas.microsoft.com/office/drawing/2014/main" id="{6867320D-2E35-4CB2-955F-05D4A511AFC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1" r="61019"/>
          <a:stretch/>
        </p:blipFill>
        <p:spPr>
          <a:xfrm>
            <a:off x="7578502" y="0"/>
            <a:ext cx="4608512" cy="6858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F0556BC-B7AA-4953-93E3-A79EAB414F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354" b="11044"/>
          <a:stretch/>
        </p:blipFill>
        <p:spPr>
          <a:xfrm>
            <a:off x="-1" y="3047999"/>
            <a:ext cx="1658859" cy="3810001"/>
          </a:xfrm>
          <a:prstGeom prst="rect">
            <a:avLst/>
          </a:prstGeom>
        </p:spPr>
      </p:pic>
      <p:sp>
        <p:nvSpPr>
          <p:cNvPr id="7" name="Hexagon 6">
            <a:extLst>
              <a:ext uri="{FF2B5EF4-FFF2-40B4-BE49-F238E27FC236}">
                <a16:creationId xmlns:a16="http://schemas.microsoft.com/office/drawing/2014/main" id="{73BBE2A2-62A1-427D-A7EC-5FD529706699}"/>
              </a:ext>
            </a:extLst>
          </p:cNvPr>
          <p:cNvSpPr/>
          <p:nvPr/>
        </p:nvSpPr>
        <p:spPr>
          <a:xfrm rot="5400000">
            <a:off x="5950156" y="283759"/>
            <a:ext cx="1484059" cy="1192371"/>
          </a:xfrm>
          <a:prstGeom prst="hexagon">
            <a:avLst>
              <a:gd name="adj" fmla="val 28498"/>
              <a:gd name="vf" fmla="val 115470"/>
            </a:avLst>
          </a:prstGeom>
          <a:solidFill>
            <a:schemeClr val="accent2"/>
          </a:solidFill>
          <a:ln>
            <a:noFill/>
          </a:ln>
          <a:effectLst>
            <a:outerShdw blurRad="50800" dist="304800" dir="2700000" algn="tl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1272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Grey Section - 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40264" y="260648"/>
            <a:ext cx="6898920" cy="6096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>
                <a:solidFill>
                  <a:srgbClr val="B5274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" name="Picture 3" descr="A picture containing wall, building&#10;&#10;Description generated with high confidence">
            <a:extLst>
              <a:ext uri="{FF2B5EF4-FFF2-40B4-BE49-F238E27FC236}">
                <a16:creationId xmlns:a16="http://schemas.microsoft.com/office/drawing/2014/main" id="{6867320D-2E35-4CB2-955F-05D4A511AFC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81" r="69892"/>
          <a:stretch/>
        </p:blipFill>
        <p:spPr>
          <a:xfrm>
            <a:off x="-23030" y="5924"/>
            <a:ext cx="3526742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487ED02-639A-45C8-8FA2-92C53D2023C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079"/>
          <a:stretch/>
        </p:blipFill>
        <p:spPr>
          <a:xfrm>
            <a:off x="3559351" y="6022775"/>
            <a:ext cx="1559496" cy="8352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FBA31F9-9C52-4FFF-9766-7E00784170A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6017"/>
          <a:stretch/>
        </p:blipFill>
        <p:spPr>
          <a:xfrm>
            <a:off x="10505102" y="1182131"/>
            <a:ext cx="1686898" cy="4840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511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402181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7 Content A - Basic">
  <p:cSld name="7 Content A - Basic">
    <p:bg>
      <p:bgPr>
        <a:solidFill>
          <a:schemeClr val="lt1"/>
        </a:solidFill>
        <a:effectLst/>
      </p:bgPr>
    </p:bg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159"/>
          <p:cNvSpPr txBox="1">
            <a:spLocks noGrp="1"/>
          </p:cNvSpPr>
          <p:nvPr>
            <p:ph type="title"/>
          </p:nvPr>
        </p:nvSpPr>
        <p:spPr>
          <a:xfrm>
            <a:off x="749440" y="535597"/>
            <a:ext cx="10662077" cy="5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DM Sans Medium"/>
              <a:buNone/>
              <a:defRPr sz="4000" i="0" u="none" strike="noStrike" cap="none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77749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E - Power Statement 1">
  <p:cSld name="Content E - Power Statement 1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1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1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11"/>
          <p:cNvSpPr/>
          <p:nvPr/>
        </p:nvSpPr>
        <p:spPr>
          <a:xfrm>
            <a:off x="1" y="1"/>
            <a:ext cx="12192000" cy="6857107"/>
          </a:xfrm>
          <a:prstGeom prst="rect">
            <a:avLst/>
          </a:prstGeom>
          <a:solidFill>
            <a:schemeClr val="lt1">
              <a:alpha val="4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111"/>
          <p:cNvSpPr txBox="1">
            <a:spLocks noGrp="1"/>
          </p:cNvSpPr>
          <p:nvPr>
            <p:ph type="title"/>
          </p:nvPr>
        </p:nvSpPr>
        <p:spPr>
          <a:xfrm>
            <a:off x="1676412" y="535625"/>
            <a:ext cx="8839402" cy="57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DM Sans Medium"/>
              <a:buNone/>
              <a:defRPr sz="480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9pPr>
          </a:lstStyle>
          <a:p>
            <a:endParaRPr/>
          </a:p>
        </p:txBody>
      </p:sp>
      <p:pic>
        <p:nvPicPr>
          <p:cNvPr id="138" name="Google Shape;138;p1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742446" y="6473302"/>
            <a:ext cx="186769" cy="1867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15581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emo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C5D6373-9BA6-410A-9744-B192279D96A6}"/>
              </a:ext>
            </a:extLst>
          </p:cNvPr>
          <p:cNvSpPr/>
          <p:nvPr/>
        </p:nvSpPr>
        <p:spPr>
          <a:xfrm>
            <a:off x="3581400" y="1892866"/>
            <a:ext cx="8229600" cy="45512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0DB91CA-1826-40D7-895B-C73650B47F59}"/>
              </a:ext>
            </a:extLst>
          </p:cNvPr>
          <p:cNvSpPr/>
          <p:nvPr/>
        </p:nvSpPr>
        <p:spPr>
          <a:xfrm>
            <a:off x="925286" y="413878"/>
            <a:ext cx="11261238" cy="163285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2BD23C8D-9CC2-4C23-A9B9-F4085528C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6114" y="567525"/>
            <a:ext cx="9445449" cy="1325563"/>
          </a:xfrm>
          <a:prstGeom prst="rect">
            <a:avLst/>
          </a:prstGeom>
        </p:spPr>
        <p:txBody>
          <a:bodyPr anchor="ctr"/>
          <a:lstStyle>
            <a:lvl1pPr>
              <a:defRPr sz="66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CC7922-641C-4B18-83FF-E5F553D50B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656114" cy="2656114"/>
          </a:xfrm>
          <a:prstGeom prst="rect">
            <a:avLst/>
          </a:prstGeom>
          <a:effectLst>
            <a:outerShdw blurRad="50800" dist="254000" dir="2700000" algn="tl" rotWithShape="0">
              <a:prstClr val="black">
                <a:alpha val="22000"/>
              </a:prstClr>
            </a:outerShdw>
          </a:effectLst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C5792C0-FDEE-472F-A919-9944097058C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32225" y="2297113"/>
            <a:ext cx="7750175" cy="3875087"/>
          </a:xfrm>
          <a:prstGeom prst="rect">
            <a:avLst/>
          </a:prstGeom>
        </p:spPr>
        <p:txBody>
          <a:bodyPr/>
          <a:lstStyle>
            <a:lvl1pPr>
              <a:defRPr sz="4800"/>
            </a:lvl1pPr>
            <a:lvl2pPr>
              <a:defRPr sz="4400"/>
            </a:lvl2pPr>
            <a:lvl3pPr>
              <a:defRPr sz="4000"/>
            </a:lvl3pPr>
            <a:lvl4pPr>
              <a:defRPr sz="3600"/>
            </a:lvl4pPr>
            <a:lvl5pPr>
              <a:defRPr sz="3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1375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 Content A - Basic">
  <p:cSld name="1_7 Content A - Basic">
    <p:bg>
      <p:bgPr>
        <a:solidFill>
          <a:schemeClr val="lt1"/>
        </a:soli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6"/>
          <p:cNvSpPr txBox="1">
            <a:spLocks noGrp="1"/>
          </p:cNvSpPr>
          <p:nvPr>
            <p:ph type="title"/>
          </p:nvPr>
        </p:nvSpPr>
        <p:spPr>
          <a:xfrm>
            <a:off x="749432" y="535597"/>
            <a:ext cx="10662000" cy="5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 Medium"/>
              <a:buNone/>
              <a:defRPr sz="4000" i="0" u="none" strike="noStrike" cap="none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subTitle" idx="1"/>
          </p:nvPr>
        </p:nvSpPr>
        <p:spPr>
          <a:xfrm>
            <a:off x="765000" y="1174703"/>
            <a:ext cx="10662000" cy="58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1067"/>
              </a:spcBef>
              <a:spcAft>
                <a:spcPts val="0"/>
              </a:spcAft>
              <a:buSzPts val="1800"/>
              <a:buFont typeface="DM Sans Medium"/>
              <a:buNone/>
              <a:defRPr sz="2400">
                <a:solidFill>
                  <a:schemeClr val="accen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rtl="0">
              <a:spcBef>
                <a:spcPts val="533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533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533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533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533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533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533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533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body" idx="2"/>
          </p:nvPr>
        </p:nvSpPr>
        <p:spPr>
          <a:xfrm>
            <a:off x="762000" y="1988833"/>
            <a:ext cx="10662000" cy="41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9585" marR="0" lvl="0" indent="-457189" algn="l" rtl="0">
              <a:lnSpc>
                <a:spcPct val="115000"/>
              </a:lnSpc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DM Sans"/>
              <a:buChar char="•"/>
              <a:defRPr sz="24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1219170" marR="0" lvl="1" indent="-431789" algn="l" rtl="0">
              <a:lnSpc>
                <a:spcPct val="115000"/>
              </a:lnSpc>
              <a:spcBef>
                <a:spcPts val="533"/>
              </a:spcBef>
              <a:spcAft>
                <a:spcPts val="0"/>
              </a:spcAft>
              <a:buClr>
                <a:schemeClr val="accent4"/>
              </a:buClr>
              <a:buSzPts val="1500"/>
              <a:buFont typeface="DM Sans"/>
              <a:buChar char="•"/>
              <a:defRPr sz="20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828754" marR="0" lvl="2" indent="-406390" algn="l" rtl="0">
              <a:lnSpc>
                <a:spcPct val="115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6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2438339" marR="0" lvl="3" indent="-406390" algn="l" rtl="0">
              <a:lnSpc>
                <a:spcPct val="115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6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3047924" marR="0" lvl="4" indent="-406390" algn="l" rtl="0">
              <a:lnSpc>
                <a:spcPct val="115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6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3657509" marR="0" lvl="5" indent="-406390" algn="l" rtl="0">
              <a:lnSpc>
                <a:spcPct val="115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6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4267093" marR="0" lvl="6" indent="-406390" algn="l" rtl="0">
              <a:lnSpc>
                <a:spcPct val="115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6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4876678" marR="0" lvl="7" indent="-406390" algn="l" rtl="0">
              <a:lnSpc>
                <a:spcPct val="115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6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5486263" marR="0" lvl="8" indent="-406390" algn="l" rtl="0">
              <a:lnSpc>
                <a:spcPct val="115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6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sldNum" idx="12"/>
          </p:nvPr>
        </p:nvSpPr>
        <p:spPr>
          <a:xfrm>
            <a:off x="11100447" y="6473300"/>
            <a:ext cx="324400" cy="18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63869250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7 Content A - Basic">
  <p:cSld name="1_7 Content A - Basic">
    <p:bg>
      <p:bgPr>
        <a:solidFill>
          <a:schemeClr val="lt1"/>
        </a:solidFill>
        <a:effectLst/>
      </p:bgPr>
    </p:bg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157"/>
          <p:cNvSpPr txBox="1">
            <a:spLocks noGrp="1"/>
          </p:cNvSpPr>
          <p:nvPr>
            <p:ph type="title"/>
          </p:nvPr>
        </p:nvSpPr>
        <p:spPr>
          <a:xfrm>
            <a:off x="749440" y="535597"/>
            <a:ext cx="10662077" cy="5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DM Sans Medium"/>
              <a:buNone/>
              <a:defRPr sz="4000" i="0" u="none" strike="noStrike" cap="none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9pPr>
          </a:lstStyle>
          <a:p>
            <a:endParaRPr/>
          </a:p>
        </p:txBody>
      </p:sp>
      <p:sp>
        <p:nvSpPr>
          <p:cNvPr id="263" name="Google Shape;263;p157"/>
          <p:cNvSpPr txBox="1">
            <a:spLocks noGrp="1"/>
          </p:cNvSpPr>
          <p:nvPr>
            <p:ph type="subTitle" idx="1"/>
          </p:nvPr>
        </p:nvSpPr>
        <p:spPr>
          <a:xfrm>
            <a:off x="749440" y="1174702"/>
            <a:ext cx="10662077" cy="5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2400"/>
              <a:buFont typeface="DM Sans Medium"/>
              <a:buNone/>
              <a:defRPr sz="2400">
                <a:solidFill>
                  <a:schemeClr val="accen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4391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asic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lose up of a logo&#10;&#10;Description generated with high confidence">
            <a:extLst>
              <a:ext uri="{FF2B5EF4-FFF2-40B4-BE49-F238E27FC236}">
                <a16:creationId xmlns:a16="http://schemas.microsoft.com/office/drawing/2014/main" id="{5A03844F-C65E-4B79-8F27-1785B143BD1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799" r="13381"/>
          <a:stretch/>
        </p:blipFill>
        <p:spPr>
          <a:xfrm>
            <a:off x="0" y="6021288"/>
            <a:ext cx="10560496" cy="8367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108A3AC-7248-4B25-AAB7-8FA1B299DA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079"/>
          <a:stretch/>
        </p:blipFill>
        <p:spPr>
          <a:xfrm>
            <a:off x="10632504" y="6022775"/>
            <a:ext cx="1559496" cy="83522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0D2E5C0-1A51-4309-8361-86A4BBFE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424" y="229444"/>
            <a:ext cx="6898920" cy="6096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>
                <a:solidFill>
                  <a:srgbClr val="B5274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7C6202-6A7D-4337-BDDE-A21C821FB3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741" y="199760"/>
            <a:ext cx="668968" cy="668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126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No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B2F80B6-0EF4-4FF2-BD24-C0E26691D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624" y="218558"/>
            <a:ext cx="6898920" cy="6096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>
                <a:solidFill>
                  <a:srgbClr val="B5274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8901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Basic No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B936E37-9A72-457A-B271-6439FD911A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0850" r="29410"/>
          <a:stretch/>
        </p:blipFill>
        <p:spPr>
          <a:xfrm>
            <a:off x="10372716" y="0"/>
            <a:ext cx="1819283" cy="355963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0BD8C14-505F-49D7-957D-91C62A0F2EC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4308" y="208109"/>
            <a:ext cx="1276640" cy="1276640"/>
          </a:xfrm>
          <a:prstGeom prst="rect">
            <a:avLst/>
          </a:prstGeom>
          <a:effectLst>
            <a:outerShdw blurRad="50800" dist="254000" dir="2700000" algn="tl" rotWithShape="0">
              <a:prstClr val="black">
                <a:alpha val="22000"/>
              </a:prstClr>
            </a:outerShdw>
          </a:effectLst>
        </p:spPr>
      </p:pic>
      <p:sp>
        <p:nvSpPr>
          <p:cNvPr id="8" name="Hexagon 7">
            <a:extLst>
              <a:ext uri="{FF2B5EF4-FFF2-40B4-BE49-F238E27FC236}">
                <a16:creationId xmlns:a16="http://schemas.microsoft.com/office/drawing/2014/main" id="{08A49EB9-F02A-4F6F-AE47-50F98980B7F7}"/>
              </a:ext>
            </a:extLst>
          </p:cNvPr>
          <p:cNvSpPr/>
          <p:nvPr userDrawn="1"/>
        </p:nvSpPr>
        <p:spPr>
          <a:xfrm rot="5400000">
            <a:off x="10068741" y="1901743"/>
            <a:ext cx="1324011" cy="1080155"/>
          </a:xfrm>
          <a:prstGeom prst="hexagon">
            <a:avLst>
              <a:gd name="adj" fmla="val 28498"/>
              <a:gd name="vf" fmla="val 115470"/>
            </a:avLst>
          </a:prstGeom>
          <a:solidFill>
            <a:schemeClr val="accent2"/>
          </a:solidFill>
          <a:ln>
            <a:noFill/>
          </a:ln>
          <a:effectLst>
            <a:outerShdw blurRad="50800" dist="304800" dir="2700000" algn="tl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BCE4D47-5390-4CA0-8B63-1ECD478E4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624" y="218558"/>
            <a:ext cx="6898920" cy="6096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>
                <a:solidFill>
                  <a:srgbClr val="B5274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85898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td - 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621A2C1D-70DA-4C41-9B3F-E50A9927C8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850" r="29410"/>
          <a:stretch/>
        </p:blipFill>
        <p:spPr>
          <a:xfrm>
            <a:off x="9067258" y="-1"/>
            <a:ext cx="3124742" cy="6113905"/>
          </a:xfrm>
          <a:prstGeom prst="rect">
            <a:avLst/>
          </a:prstGeom>
        </p:spPr>
      </p:pic>
      <p:pic>
        <p:nvPicPr>
          <p:cNvPr id="2" name="Picture 1" descr="A close up of a logo&#10;&#10;Description generated with high confidence">
            <a:extLst>
              <a:ext uri="{FF2B5EF4-FFF2-40B4-BE49-F238E27FC236}">
                <a16:creationId xmlns:a16="http://schemas.microsoft.com/office/drawing/2014/main" id="{5A03844F-C65E-4B79-8F27-1785B143BD1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799" r="13381"/>
          <a:stretch/>
        </p:blipFill>
        <p:spPr>
          <a:xfrm>
            <a:off x="1680882" y="6003379"/>
            <a:ext cx="10560496" cy="8367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108A3AC-7248-4B25-AAB7-8FA1B299DA3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33079"/>
          <a:stretch/>
        </p:blipFill>
        <p:spPr>
          <a:xfrm>
            <a:off x="72008" y="6004866"/>
            <a:ext cx="1559496" cy="83522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0D2E5C0-1A51-4309-8361-86A4BBFE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624" y="218558"/>
            <a:ext cx="6898920" cy="6096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>
                <a:solidFill>
                  <a:srgbClr val="B5274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7C6202-6A7D-4337-BDDE-A21C821FB3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2899" y="2729303"/>
            <a:ext cx="1841098" cy="1841098"/>
          </a:xfrm>
          <a:prstGeom prst="rect">
            <a:avLst/>
          </a:prstGeom>
          <a:effectLst>
            <a:outerShdw blurRad="50800" dist="254000" dir="2700000" algn="tl" rotWithShape="0">
              <a:prstClr val="black">
                <a:alpha val="22000"/>
              </a:prstClr>
            </a:outerShdw>
          </a:effectLst>
        </p:spPr>
      </p:pic>
      <p:sp>
        <p:nvSpPr>
          <p:cNvPr id="11" name="Hexagon 10">
            <a:extLst>
              <a:ext uri="{FF2B5EF4-FFF2-40B4-BE49-F238E27FC236}">
                <a16:creationId xmlns:a16="http://schemas.microsoft.com/office/drawing/2014/main" id="{EBB24C6C-BFC3-48FC-BA31-6C07ECB64A47}"/>
              </a:ext>
            </a:extLst>
          </p:cNvPr>
          <p:cNvSpPr/>
          <p:nvPr/>
        </p:nvSpPr>
        <p:spPr>
          <a:xfrm rot="5400000">
            <a:off x="8146708" y="271567"/>
            <a:ext cx="1841098" cy="1502005"/>
          </a:xfrm>
          <a:prstGeom prst="hexagon">
            <a:avLst>
              <a:gd name="adj" fmla="val 28498"/>
              <a:gd name="vf" fmla="val 115470"/>
            </a:avLst>
          </a:prstGeom>
          <a:solidFill>
            <a:schemeClr val="accent2"/>
          </a:solidFill>
          <a:ln>
            <a:noFill/>
          </a:ln>
          <a:effectLst>
            <a:outerShdw blurRad="50800" dist="304800" dir="2700000" algn="tl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7483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td - Title &amp;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621A2C1D-70DA-4C41-9B3F-E50A9927C8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850" r="29410"/>
          <a:stretch/>
        </p:blipFill>
        <p:spPr>
          <a:xfrm>
            <a:off x="9067258" y="-1"/>
            <a:ext cx="3124742" cy="611390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0D2E5C0-1A51-4309-8361-86A4BBFE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624" y="218558"/>
            <a:ext cx="6898920" cy="6096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>
                <a:solidFill>
                  <a:srgbClr val="B5274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7C6202-6A7D-4337-BDDE-A21C821FB3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2899" y="2729303"/>
            <a:ext cx="1841098" cy="1841098"/>
          </a:xfrm>
          <a:prstGeom prst="rect">
            <a:avLst/>
          </a:prstGeom>
          <a:effectLst>
            <a:outerShdw blurRad="50800" dist="254000" dir="2700000" algn="tl" rotWithShape="0">
              <a:prstClr val="black">
                <a:alpha val="22000"/>
              </a:prstClr>
            </a:outerShdw>
          </a:effectLst>
        </p:spPr>
      </p:pic>
      <p:sp>
        <p:nvSpPr>
          <p:cNvPr id="11" name="Hexagon 10">
            <a:extLst>
              <a:ext uri="{FF2B5EF4-FFF2-40B4-BE49-F238E27FC236}">
                <a16:creationId xmlns:a16="http://schemas.microsoft.com/office/drawing/2014/main" id="{EBB24C6C-BFC3-48FC-BA31-6C07ECB64A47}"/>
              </a:ext>
            </a:extLst>
          </p:cNvPr>
          <p:cNvSpPr/>
          <p:nvPr/>
        </p:nvSpPr>
        <p:spPr>
          <a:xfrm rot="5400000">
            <a:off x="8146708" y="271567"/>
            <a:ext cx="1841098" cy="1502005"/>
          </a:xfrm>
          <a:prstGeom prst="hexagon">
            <a:avLst>
              <a:gd name="adj" fmla="val 28498"/>
              <a:gd name="vf" fmla="val 115470"/>
            </a:avLst>
          </a:prstGeom>
          <a:solidFill>
            <a:schemeClr val="accent2"/>
          </a:solidFill>
          <a:ln>
            <a:noFill/>
          </a:ln>
          <a:effectLst>
            <a:outerShdw blurRad="50800" dist="304800" dir="2700000" algn="tl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9731E01-4289-4F55-9A9D-3A2FEE83F7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25425" y="1044575"/>
            <a:ext cx="7961313" cy="473551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3" name="Picture 2" descr="A close up of a logo&#10;&#10;Description generated with high confidence">
            <a:extLst>
              <a:ext uri="{FF2B5EF4-FFF2-40B4-BE49-F238E27FC236}">
                <a16:creationId xmlns:a16="http://schemas.microsoft.com/office/drawing/2014/main" id="{C2FE730E-2885-4F9E-88E6-A3AFF6A18C9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799" r="13381"/>
          <a:stretch/>
        </p:blipFill>
        <p:spPr>
          <a:xfrm>
            <a:off x="1680882" y="6003379"/>
            <a:ext cx="10560496" cy="8367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C9E3F69-4495-410F-AE49-6BCA1BB2027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l="33079"/>
          <a:stretch/>
        </p:blipFill>
        <p:spPr>
          <a:xfrm>
            <a:off x="72008" y="6004866"/>
            <a:ext cx="1559496" cy="83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153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- 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E1798A5D-6CAD-4E1E-87AC-BB13F0DEB1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354" b="11044"/>
          <a:stretch/>
        </p:blipFill>
        <p:spPr>
          <a:xfrm>
            <a:off x="-1" y="952123"/>
            <a:ext cx="2571395" cy="590587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21A2C1D-70DA-4C41-9B3F-E50A9927C8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850" r="29410"/>
          <a:stretch/>
        </p:blipFill>
        <p:spPr>
          <a:xfrm>
            <a:off x="9067258" y="-1"/>
            <a:ext cx="3124742" cy="611390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0D2E5C0-1A51-4309-8361-86A4BBFE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624" y="218558"/>
            <a:ext cx="6898920" cy="6096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>
                <a:solidFill>
                  <a:srgbClr val="B5274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Hexagon 10">
            <a:extLst>
              <a:ext uri="{FF2B5EF4-FFF2-40B4-BE49-F238E27FC236}">
                <a16:creationId xmlns:a16="http://schemas.microsoft.com/office/drawing/2014/main" id="{EBB24C6C-BFC3-48FC-BA31-6C07ECB64A47}"/>
              </a:ext>
            </a:extLst>
          </p:cNvPr>
          <p:cNvSpPr/>
          <p:nvPr/>
        </p:nvSpPr>
        <p:spPr>
          <a:xfrm rot="5400000">
            <a:off x="9886981" y="2252853"/>
            <a:ext cx="1971264" cy="1608197"/>
          </a:xfrm>
          <a:prstGeom prst="hexagon">
            <a:avLst>
              <a:gd name="adj" fmla="val 28498"/>
              <a:gd name="vf" fmla="val 115470"/>
            </a:avLst>
          </a:prstGeom>
          <a:solidFill>
            <a:schemeClr val="accent2"/>
          </a:solidFill>
          <a:ln>
            <a:noFill/>
          </a:ln>
          <a:effectLst>
            <a:outerShdw blurRad="50800" dist="304800" dir="2700000" algn="tl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7C6202-6A7D-4337-BDDE-A21C821FB3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0388" y="3905062"/>
            <a:ext cx="1841098" cy="1841098"/>
          </a:xfrm>
          <a:prstGeom prst="rect">
            <a:avLst/>
          </a:prstGeom>
          <a:effectLst>
            <a:outerShdw blurRad="50800" dist="254000" dir="2700000" algn="tl" rotWithShape="0">
              <a:prstClr val="black">
                <a:alpha val="22000"/>
              </a:prstClr>
            </a:outerShdw>
          </a:effectLst>
        </p:spPr>
      </p:pic>
      <p:pic>
        <p:nvPicPr>
          <p:cNvPr id="3" name="Picture 2" descr="A close up of a logo&#10;&#10;Description generated with high confidence">
            <a:extLst>
              <a:ext uri="{FF2B5EF4-FFF2-40B4-BE49-F238E27FC236}">
                <a16:creationId xmlns:a16="http://schemas.microsoft.com/office/drawing/2014/main" id="{72C4AAA9-9947-4EB7-B345-4AEAB31ED4F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799" r="13381"/>
          <a:stretch/>
        </p:blipFill>
        <p:spPr>
          <a:xfrm>
            <a:off x="1680882" y="6003379"/>
            <a:ext cx="10560496" cy="8367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36F5CC0-D921-422F-BB88-53A874EF9F4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/>
          <a:srcRect l="33079"/>
          <a:stretch/>
        </p:blipFill>
        <p:spPr>
          <a:xfrm>
            <a:off x="72008" y="6004866"/>
            <a:ext cx="1559496" cy="83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10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4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18" Type="http://schemas.openxmlformats.org/officeDocument/2006/relationships/slideLayout" Target="../slideLayouts/slideLayout31.xml"/><Relationship Id="rId3" Type="http://schemas.openxmlformats.org/officeDocument/2006/relationships/slideLayout" Target="../slideLayouts/slideLayout16.xml"/><Relationship Id="rId21" Type="http://schemas.openxmlformats.org/officeDocument/2006/relationships/image" Target="../media/image2.png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30.xml"/><Relationship Id="rId2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29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5" Type="http://schemas.openxmlformats.org/officeDocument/2006/relationships/slideLayout" Target="../slideLayouts/slideLayout28.xml"/><Relationship Id="rId23" Type="http://schemas.openxmlformats.org/officeDocument/2006/relationships/image" Target="../media/image4.png"/><Relationship Id="rId10" Type="http://schemas.openxmlformats.org/officeDocument/2006/relationships/slideLayout" Target="../slideLayouts/slideLayout23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7.xml"/><Relationship Id="rId22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18B4E82-B4D9-4BC6-A64E-1B3EAEA7F90E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t="10850" r="29410"/>
          <a:stretch/>
        </p:blipFill>
        <p:spPr>
          <a:xfrm>
            <a:off x="10372716" y="0"/>
            <a:ext cx="1819283" cy="3559630"/>
          </a:xfrm>
          <a:prstGeom prst="rect">
            <a:avLst/>
          </a:prstGeom>
        </p:spPr>
      </p:pic>
      <p:pic>
        <p:nvPicPr>
          <p:cNvPr id="7" name="Picture 6" descr="A close up of a logo&#10;&#10;Description generated with high confidence">
            <a:extLst>
              <a:ext uri="{FF2B5EF4-FFF2-40B4-BE49-F238E27FC236}">
                <a16:creationId xmlns:a16="http://schemas.microsoft.com/office/drawing/2014/main" id="{660CEC5E-5014-4E55-84B3-4C7F6D2A5B5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799" r="13381"/>
          <a:stretch/>
        </p:blipFill>
        <p:spPr>
          <a:xfrm>
            <a:off x="1631503" y="6021288"/>
            <a:ext cx="10560496" cy="83671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E05B89C-49DA-45BA-BBB2-5910E8E97091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l="33079"/>
          <a:stretch/>
        </p:blipFill>
        <p:spPr>
          <a:xfrm>
            <a:off x="31739" y="6022775"/>
            <a:ext cx="1559496" cy="8352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3E671CC-E0C5-4D3D-86B2-94019585E5D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4308" y="208109"/>
            <a:ext cx="1276640" cy="1276640"/>
          </a:xfrm>
          <a:prstGeom prst="rect">
            <a:avLst/>
          </a:prstGeom>
          <a:effectLst>
            <a:outerShdw blurRad="50800" dist="254000" dir="2700000" algn="tl" rotWithShape="0">
              <a:prstClr val="black">
                <a:alpha val="22000"/>
              </a:prstClr>
            </a:outerShdw>
          </a:effectLst>
        </p:spPr>
      </p:pic>
      <p:sp>
        <p:nvSpPr>
          <p:cNvPr id="13" name="Hexagon 12">
            <a:extLst>
              <a:ext uri="{FF2B5EF4-FFF2-40B4-BE49-F238E27FC236}">
                <a16:creationId xmlns:a16="http://schemas.microsoft.com/office/drawing/2014/main" id="{BCB332CF-B20F-49A8-845E-E0F5D2168EF4}"/>
              </a:ext>
            </a:extLst>
          </p:cNvPr>
          <p:cNvSpPr/>
          <p:nvPr/>
        </p:nvSpPr>
        <p:spPr>
          <a:xfrm rot="5400000">
            <a:off x="10068741" y="1901743"/>
            <a:ext cx="1324011" cy="1080155"/>
          </a:xfrm>
          <a:prstGeom prst="hexagon">
            <a:avLst>
              <a:gd name="adj" fmla="val 28498"/>
              <a:gd name="vf" fmla="val 115470"/>
            </a:avLst>
          </a:prstGeom>
          <a:solidFill>
            <a:schemeClr val="accent2"/>
          </a:solidFill>
          <a:ln>
            <a:noFill/>
          </a:ln>
          <a:effectLst>
            <a:outerShdw blurRad="50800" dist="304800" dir="2700000" algn="tl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51120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17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8" r:id="rId1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ctr" defTabSz="896386" rtl="0" eaLnBrk="1" latinLnBrk="0" hangingPunct="1">
        <a:spcBef>
          <a:spcPct val="0"/>
        </a:spcBef>
        <a:buNone/>
        <a:defRPr sz="431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36145" indent="-336145" algn="l" defTabSz="896386" rtl="0" eaLnBrk="1" latinLnBrk="0" hangingPunct="1">
        <a:spcBef>
          <a:spcPct val="20000"/>
        </a:spcBef>
        <a:buFont typeface="Arial" pitchFamily="34" charset="0"/>
        <a:buChar char="•"/>
        <a:defRPr sz="3137" kern="1200">
          <a:solidFill>
            <a:schemeClr val="tx1"/>
          </a:solidFill>
          <a:latin typeface="+mn-lt"/>
          <a:ea typeface="+mn-ea"/>
          <a:cs typeface="+mn-cs"/>
        </a:defRPr>
      </a:lvl1pPr>
      <a:lvl2pPr marL="728314" indent="-280121" algn="l" defTabSz="896386" rtl="0" eaLnBrk="1" latinLnBrk="0" hangingPunct="1">
        <a:spcBef>
          <a:spcPct val="20000"/>
        </a:spcBef>
        <a:buFont typeface="Arial" pitchFamily="34" charset="0"/>
        <a:buChar char="–"/>
        <a:defRPr sz="2745" kern="1200">
          <a:solidFill>
            <a:schemeClr val="tx1"/>
          </a:solidFill>
          <a:latin typeface="+mn-lt"/>
          <a:ea typeface="+mn-ea"/>
          <a:cs typeface="+mn-cs"/>
        </a:defRPr>
      </a:lvl2pPr>
      <a:lvl3pPr marL="1120483" indent="-224097" algn="l" defTabSz="896386" rtl="0" eaLnBrk="1" latinLnBrk="0" hangingPunct="1">
        <a:spcBef>
          <a:spcPct val="20000"/>
        </a:spcBef>
        <a:buFont typeface="Arial" pitchFamily="34" charset="0"/>
        <a:buChar char="•"/>
        <a:defRPr sz="2353" kern="1200">
          <a:solidFill>
            <a:schemeClr val="tx1"/>
          </a:solidFill>
          <a:latin typeface="+mn-lt"/>
          <a:ea typeface="+mn-ea"/>
          <a:cs typeface="+mn-cs"/>
        </a:defRPr>
      </a:lvl3pPr>
      <a:lvl4pPr marL="1568676" indent="-224097" algn="l" defTabSz="896386" rtl="0" eaLnBrk="1" latinLnBrk="0" hangingPunct="1">
        <a:spcBef>
          <a:spcPct val="20000"/>
        </a:spcBef>
        <a:buFont typeface="Arial" pitchFamily="34" charset="0"/>
        <a:buChar char="–"/>
        <a:defRPr sz="1961" kern="1200">
          <a:solidFill>
            <a:schemeClr val="tx1"/>
          </a:solidFill>
          <a:latin typeface="+mn-lt"/>
          <a:ea typeface="+mn-ea"/>
          <a:cs typeface="+mn-cs"/>
        </a:defRPr>
      </a:lvl4pPr>
      <a:lvl5pPr marL="2016869" indent="-224097" algn="l" defTabSz="896386" rtl="0" eaLnBrk="1" latinLnBrk="0" hangingPunct="1">
        <a:spcBef>
          <a:spcPct val="20000"/>
        </a:spcBef>
        <a:buFont typeface="Arial" pitchFamily="34" charset="0"/>
        <a:buChar char="»"/>
        <a:defRPr sz="1961" kern="1200">
          <a:solidFill>
            <a:schemeClr val="tx1"/>
          </a:solidFill>
          <a:latin typeface="+mn-lt"/>
          <a:ea typeface="+mn-ea"/>
          <a:cs typeface="+mn-cs"/>
        </a:defRPr>
      </a:lvl5pPr>
      <a:lvl6pPr marL="2465062" indent="-224097" algn="l" defTabSz="896386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13256" indent="-224097" algn="l" defTabSz="896386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361449" indent="-224097" algn="l" defTabSz="896386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09642" indent="-224097" algn="l" defTabSz="896386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48193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896386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44579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792773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40966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689159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37352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585545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73">
          <p15:clr>
            <a:srgbClr val="547EBF"/>
          </p15:clr>
        </p15:guide>
        <p15:guide id="2" orient="horz" pos="187">
          <p15:clr>
            <a:srgbClr val="547EBF"/>
          </p15:clr>
        </p15:guide>
        <p15:guide id="3" orient="horz" pos="4219">
          <p15:clr>
            <a:srgbClr val="547EBF"/>
          </p15:clr>
        </p15:guide>
        <p15:guide id="4" pos="7661">
          <p15:clr>
            <a:srgbClr val="547EBF"/>
          </p15:clr>
        </p15:guide>
        <p15:guide id="5" orient="horz" pos="763">
          <p15:clr>
            <a:srgbClr val="A4A3A4"/>
          </p15:clr>
        </p15:guide>
        <p15:guide id="6" orient="horz" pos="1339">
          <p15:clr>
            <a:srgbClr val="A4A3A4"/>
          </p15:clr>
        </p15:guide>
        <p15:guide id="7" orient="horz" pos="1915">
          <p15:clr>
            <a:srgbClr val="A4A3A4"/>
          </p15:clr>
        </p15:guide>
        <p15:guide id="8" orient="horz" pos="2491">
          <p15:clr>
            <a:srgbClr val="A4A3A4"/>
          </p15:clr>
        </p15:guide>
        <p15:guide id="9" orient="horz" pos="3067">
          <p15:clr>
            <a:srgbClr val="A4A3A4"/>
          </p15:clr>
        </p15:guide>
        <p15:guide id="10" orient="horz" pos="3643">
          <p15:clr>
            <a:srgbClr val="A4A3A4"/>
          </p15:clr>
        </p15:guide>
        <p15:guide id="11" pos="749">
          <p15:clr>
            <a:srgbClr val="A4A3A4"/>
          </p15:clr>
        </p15:guide>
        <p15:guide id="12" pos="1325">
          <p15:clr>
            <a:srgbClr val="A4A3A4"/>
          </p15:clr>
        </p15:guide>
        <p15:guide id="13" pos="1901">
          <p15:clr>
            <a:srgbClr val="A4A3A4"/>
          </p15:clr>
        </p15:guide>
        <p15:guide id="14" pos="2477">
          <p15:clr>
            <a:srgbClr val="A4A3A4"/>
          </p15:clr>
        </p15:guide>
        <p15:guide id="15" pos="3053">
          <p15:clr>
            <a:srgbClr val="A4A3A4"/>
          </p15:clr>
        </p15:guide>
        <p15:guide id="16" pos="3629">
          <p15:clr>
            <a:srgbClr val="A4A3A4"/>
          </p15:clr>
        </p15:guide>
        <p15:guide id="17" pos="4205">
          <p15:clr>
            <a:srgbClr val="A4A3A4"/>
          </p15:clr>
        </p15:guide>
        <p15:guide id="18" pos="4781">
          <p15:clr>
            <a:srgbClr val="A4A3A4"/>
          </p15:clr>
        </p15:guide>
        <p15:guide id="19" pos="5357">
          <p15:clr>
            <a:srgbClr val="A4A3A4"/>
          </p15:clr>
        </p15:guide>
        <p15:guide id="20" pos="5933">
          <p15:clr>
            <a:srgbClr val="A4A3A4"/>
          </p15:clr>
        </p15:guide>
        <p15:guide id="21" pos="6509">
          <p15:clr>
            <a:srgbClr val="A4A3A4"/>
          </p15:clr>
        </p15:guide>
        <p15:guide id="22" pos="7085">
          <p15:clr>
            <a:srgbClr val="A4A3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18B4E82-B4D9-4BC6-A64E-1B3EAEA7F90E}"/>
              </a:ext>
            </a:extLst>
          </p:cNvPr>
          <p:cNvPicPr>
            <a:picLocks noChangeAspect="1"/>
          </p:cNvPicPr>
          <p:nvPr/>
        </p:nvPicPr>
        <p:blipFill rotWithShape="1">
          <a:blip r:embed="rId20"/>
          <a:srcRect t="10850" r="29410"/>
          <a:stretch/>
        </p:blipFill>
        <p:spPr>
          <a:xfrm>
            <a:off x="10372716" y="0"/>
            <a:ext cx="1819283" cy="3559630"/>
          </a:xfrm>
          <a:prstGeom prst="rect">
            <a:avLst/>
          </a:prstGeom>
        </p:spPr>
      </p:pic>
      <p:pic>
        <p:nvPicPr>
          <p:cNvPr id="7" name="Picture 6" descr="A close up of a logo&#10;&#10;Description generated with high confidence">
            <a:extLst>
              <a:ext uri="{FF2B5EF4-FFF2-40B4-BE49-F238E27FC236}">
                <a16:creationId xmlns:a16="http://schemas.microsoft.com/office/drawing/2014/main" id="{660CEC5E-5014-4E55-84B3-4C7F6D2A5B5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799" r="13381"/>
          <a:stretch/>
        </p:blipFill>
        <p:spPr>
          <a:xfrm>
            <a:off x="1631503" y="6021288"/>
            <a:ext cx="10560496" cy="83671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E05B89C-49DA-45BA-BBB2-5910E8E97091}"/>
              </a:ext>
            </a:extLst>
          </p:cNvPr>
          <p:cNvPicPr>
            <a:picLocks noChangeAspect="1"/>
          </p:cNvPicPr>
          <p:nvPr/>
        </p:nvPicPr>
        <p:blipFill rotWithShape="1">
          <a:blip r:embed="rId22"/>
          <a:srcRect l="33079"/>
          <a:stretch/>
        </p:blipFill>
        <p:spPr>
          <a:xfrm>
            <a:off x="31739" y="6022775"/>
            <a:ext cx="1559496" cy="8352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3E671CC-E0C5-4D3D-86B2-94019585E5D2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4308" y="208109"/>
            <a:ext cx="1276640" cy="1276640"/>
          </a:xfrm>
          <a:prstGeom prst="rect">
            <a:avLst/>
          </a:prstGeom>
          <a:effectLst>
            <a:outerShdw blurRad="50800" dist="254000" dir="2700000" algn="tl" rotWithShape="0">
              <a:prstClr val="black">
                <a:alpha val="22000"/>
              </a:prstClr>
            </a:outerShdw>
          </a:effectLst>
        </p:spPr>
      </p:pic>
      <p:sp>
        <p:nvSpPr>
          <p:cNvPr id="13" name="Hexagon 12">
            <a:extLst>
              <a:ext uri="{FF2B5EF4-FFF2-40B4-BE49-F238E27FC236}">
                <a16:creationId xmlns:a16="http://schemas.microsoft.com/office/drawing/2014/main" id="{BCB332CF-B20F-49A8-845E-E0F5D2168EF4}"/>
              </a:ext>
            </a:extLst>
          </p:cNvPr>
          <p:cNvSpPr/>
          <p:nvPr/>
        </p:nvSpPr>
        <p:spPr>
          <a:xfrm rot="5400000">
            <a:off x="10068741" y="1901743"/>
            <a:ext cx="1324011" cy="1080155"/>
          </a:xfrm>
          <a:prstGeom prst="hexagon">
            <a:avLst>
              <a:gd name="adj" fmla="val 28498"/>
              <a:gd name="vf" fmla="val 115470"/>
            </a:avLst>
          </a:prstGeom>
          <a:solidFill>
            <a:schemeClr val="accent2"/>
          </a:solidFill>
          <a:ln>
            <a:noFill/>
          </a:ln>
          <a:effectLst>
            <a:outerShdw blurRad="50800" dist="304800" dir="2700000" algn="tl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09684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2" r:id="rId3"/>
    <p:sldLayoutId id="2147483723" r:id="rId4"/>
    <p:sldLayoutId id="2147483724" r:id="rId5"/>
    <p:sldLayoutId id="2147483725" r:id="rId6"/>
    <p:sldLayoutId id="2147483726" r:id="rId7"/>
    <p:sldLayoutId id="2147483727" r:id="rId8"/>
    <p:sldLayoutId id="2147483728" r:id="rId9"/>
    <p:sldLayoutId id="2147483729" r:id="rId10"/>
    <p:sldLayoutId id="2147483730" r:id="rId11"/>
    <p:sldLayoutId id="2147483731" r:id="rId12"/>
    <p:sldLayoutId id="2147483732" r:id="rId13"/>
    <p:sldLayoutId id="2147483733" r:id="rId14"/>
    <p:sldLayoutId id="2147483734" r:id="rId15"/>
    <p:sldLayoutId id="2147483735" r:id="rId16"/>
    <p:sldLayoutId id="2147483736" r:id="rId17"/>
    <p:sldLayoutId id="2147483737" r:id="rId1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ctr" defTabSz="896386" rtl="0" eaLnBrk="1" latinLnBrk="0" hangingPunct="1">
        <a:spcBef>
          <a:spcPct val="0"/>
        </a:spcBef>
        <a:buNone/>
        <a:defRPr sz="431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36145" indent="-336145" algn="l" defTabSz="896386" rtl="0" eaLnBrk="1" latinLnBrk="0" hangingPunct="1">
        <a:spcBef>
          <a:spcPct val="20000"/>
        </a:spcBef>
        <a:buFont typeface="Arial" pitchFamily="34" charset="0"/>
        <a:buChar char="•"/>
        <a:defRPr sz="3137" kern="1200">
          <a:solidFill>
            <a:schemeClr val="tx1"/>
          </a:solidFill>
          <a:latin typeface="+mn-lt"/>
          <a:ea typeface="+mn-ea"/>
          <a:cs typeface="+mn-cs"/>
        </a:defRPr>
      </a:lvl1pPr>
      <a:lvl2pPr marL="728314" indent="-280121" algn="l" defTabSz="896386" rtl="0" eaLnBrk="1" latinLnBrk="0" hangingPunct="1">
        <a:spcBef>
          <a:spcPct val="20000"/>
        </a:spcBef>
        <a:buFont typeface="Arial" pitchFamily="34" charset="0"/>
        <a:buChar char="–"/>
        <a:defRPr sz="2745" kern="1200">
          <a:solidFill>
            <a:schemeClr val="tx1"/>
          </a:solidFill>
          <a:latin typeface="+mn-lt"/>
          <a:ea typeface="+mn-ea"/>
          <a:cs typeface="+mn-cs"/>
        </a:defRPr>
      </a:lvl2pPr>
      <a:lvl3pPr marL="1120483" indent="-224097" algn="l" defTabSz="896386" rtl="0" eaLnBrk="1" latinLnBrk="0" hangingPunct="1">
        <a:spcBef>
          <a:spcPct val="20000"/>
        </a:spcBef>
        <a:buFont typeface="Arial" pitchFamily="34" charset="0"/>
        <a:buChar char="•"/>
        <a:defRPr sz="2353" kern="1200">
          <a:solidFill>
            <a:schemeClr val="tx1"/>
          </a:solidFill>
          <a:latin typeface="+mn-lt"/>
          <a:ea typeface="+mn-ea"/>
          <a:cs typeface="+mn-cs"/>
        </a:defRPr>
      </a:lvl3pPr>
      <a:lvl4pPr marL="1568676" indent="-224097" algn="l" defTabSz="896386" rtl="0" eaLnBrk="1" latinLnBrk="0" hangingPunct="1">
        <a:spcBef>
          <a:spcPct val="20000"/>
        </a:spcBef>
        <a:buFont typeface="Arial" pitchFamily="34" charset="0"/>
        <a:buChar char="–"/>
        <a:defRPr sz="1961" kern="1200">
          <a:solidFill>
            <a:schemeClr val="tx1"/>
          </a:solidFill>
          <a:latin typeface="+mn-lt"/>
          <a:ea typeface="+mn-ea"/>
          <a:cs typeface="+mn-cs"/>
        </a:defRPr>
      </a:lvl4pPr>
      <a:lvl5pPr marL="2016869" indent="-224097" algn="l" defTabSz="896386" rtl="0" eaLnBrk="1" latinLnBrk="0" hangingPunct="1">
        <a:spcBef>
          <a:spcPct val="20000"/>
        </a:spcBef>
        <a:buFont typeface="Arial" pitchFamily="34" charset="0"/>
        <a:buChar char="»"/>
        <a:defRPr sz="1961" kern="1200">
          <a:solidFill>
            <a:schemeClr val="tx1"/>
          </a:solidFill>
          <a:latin typeface="+mn-lt"/>
          <a:ea typeface="+mn-ea"/>
          <a:cs typeface="+mn-cs"/>
        </a:defRPr>
      </a:lvl5pPr>
      <a:lvl6pPr marL="2465062" indent="-224097" algn="l" defTabSz="896386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13256" indent="-224097" algn="l" defTabSz="896386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361449" indent="-224097" algn="l" defTabSz="896386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09642" indent="-224097" algn="l" defTabSz="896386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48193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896386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44579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792773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40966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689159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37352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585545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73">
          <p15:clr>
            <a:srgbClr val="547EBF"/>
          </p15:clr>
        </p15:guide>
        <p15:guide id="2" orient="horz" pos="187">
          <p15:clr>
            <a:srgbClr val="547EBF"/>
          </p15:clr>
        </p15:guide>
        <p15:guide id="3" orient="horz" pos="4219">
          <p15:clr>
            <a:srgbClr val="547EBF"/>
          </p15:clr>
        </p15:guide>
        <p15:guide id="4" pos="7661">
          <p15:clr>
            <a:srgbClr val="547EBF"/>
          </p15:clr>
        </p15:guide>
        <p15:guide id="5" orient="horz" pos="763">
          <p15:clr>
            <a:srgbClr val="A4A3A4"/>
          </p15:clr>
        </p15:guide>
        <p15:guide id="6" orient="horz" pos="1339">
          <p15:clr>
            <a:srgbClr val="A4A3A4"/>
          </p15:clr>
        </p15:guide>
        <p15:guide id="7" orient="horz" pos="1915">
          <p15:clr>
            <a:srgbClr val="A4A3A4"/>
          </p15:clr>
        </p15:guide>
        <p15:guide id="8" orient="horz" pos="2491">
          <p15:clr>
            <a:srgbClr val="A4A3A4"/>
          </p15:clr>
        </p15:guide>
        <p15:guide id="9" orient="horz" pos="3067">
          <p15:clr>
            <a:srgbClr val="A4A3A4"/>
          </p15:clr>
        </p15:guide>
        <p15:guide id="10" orient="horz" pos="3643">
          <p15:clr>
            <a:srgbClr val="A4A3A4"/>
          </p15:clr>
        </p15:guide>
        <p15:guide id="11" pos="749">
          <p15:clr>
            <a:srgbClr val="A4A3A4"/>
          </p15:clr>
        </p15:guide>
        <p15:guide id="12" pos="1325">
          <p15:clr>
            <a:srgbClr val="A4A3A4"/>
          </p15:clr>
        </p15:guide>
        <p15:guide id="13" pos="1901">
          <p15:clr>
            <a:srgbClr val="A4A3A4"/>
          </p15:clr>
        </p15:guide>
        <p15:guide id="14" pos="2477">
          <p15:clr>
            <a:srgbClr val="A4A3A4"/>
          </p15:clr>
        </p15:guide>
        <p15:guide id="15" pos="3053">
          <p15:clr>
            <a:srgbClr val="A4A3A4"/>
          </p15:clr>
        </p15:guide>
        <p15:guide id="16" pos="3629">
          <p15:clr>
            <a:srgbClr val="A4A3A4"/>
          </p15:clr>
        </p15:guide>
        <p15:guide id="17" pos="4205">
          <p15:clr>
            <a:srgbClr val="A4A3A4"/>
          </p15:clr>
        </p15:guide>
        <p15:guide id="18" pos="4781">
          <p15:clr>
            <a:srgbClr val="A4A3A4"/>
          </p15:clr>
        </p15:guide>
        <p15:guide id="19" pos="5357">
          <p15:clr>
            <a:srgbClr val="A4A3A4"/>
          </p15:clr>
        </p15:guide>
        <p15:guide id="20" pos="5933">
          <p15:clr>
            <a:srgbClr val="A4A3A4"/>
          </p15:clr>
        </p15:guide>
        <p15:guide id="21" pos="6509">
          <p15:clr>
            <a:srgbClr val="A4A3A4"/>
          </p15:clr>
        </p15:guide>
        <p15:guide id="22" pos="708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aturncloud.io/docs/examples/python/production/qs-py-dashboard-streamlit/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8.xml"/><Relationship Id="rId4" Type="http://schemas.openxmlformats.org/officeDocument/2006/relationships/hyperlink" Target="https://www.allabtai.com/prompt-engineering-tips-zero-one-and-few-shot-prompting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1.xml"/><Relationship Id="rId5" Type="http://schemas.openxmlformats.org/officeDocument/2006/relationships/image" Target="../media/image74.png"/><Relationship Id="rId4" Type="http://schemas.openxmlformats.org/officeDocument/2006/relationships/image" Target="../media/image73.gi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jpeg"/><Relationship Id="rId9" Type="http://schemas.openxmlformats.org/officeDocument/2006/relationships/image" Target="../media/image20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7" Type="http://schemas.openxmlformats.org/officeDocument/2006/relationships/image" Target="../media/image77.sv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76.png"/><Relationship Id="rId5" Type="http://schemas.openxmlformats.org/officeDocument/2006/relationships/hyperlink" Target="https://creativecommons.org/licenses/by-nc/3.0/" TargetMode="External"/><Relationship Id="rId4" Type="http://schemas.openxmlformats.org/officeDocument/2006/relationships/hyperlink" Target="https://www.freepngimg.com/png/71657-format-computer-file-pdf-document-icon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7" Type="http://schemas.openxmlformats.org/officeDocument/2006/relationships/image" Target="../media/image77.sv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76.png"/><Relationship Id="rId5" Type="http://schemas.openxmlformats.org/officeDocument/2006/relationships/hyperlink" Target="https://creativecommons.org/licenses/by-nc/3.0/" TargetMode="External"/><Relationship Id="rId4" Type="http://schemas.openxmlformats.org/officeDocument/2006/relationships/hyperlink" Target="https://www.freepngimg.com/png/71657-format-computer-file-pdf-document-icon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xfordtrizacademy.co.uk/fundamental-problem-solving-sales-page" TargetMode="External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10" Type="http://schemas.openxmlformats.org/officeDocument/2006/relationships/image" Target="../media/image86.png"/><Relationship Id="rId4" Type="http://schemas.openxmlformats.org/officeDocument/2006/relationships/image" Target="../media/image80.png"/><Relationship Id="rId9" Type="http://schemas.openxmlformats.org/officeDocument/2006/relationships/image" Target="../media/image8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3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ublicdomainpictures.net/en/view-image.php?image=41013&amp;picture=agenda" TargetMode="External"/><Relationship Id="rId7" Type="http://schemas.openxmlformats.org/officeDocument/2006/relationships/image" Target="../media/image27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26.png"/><Relationship Id="rId5" Type="http://schemas.openxmlformats.org/officeDocument/2006/relationships/hyperlink" Target="https://saturncloud.io/docs/examples/python/production/qs-py-dashboard-streamlit/" TargetMode="External"/><Relationship Id="rId4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7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75.png"/><Relationship Id="rId7" Type="http://schemas.openxmlformats.org/officeDocument/2006/relationships/image" Target="../media/image77.sv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76.png"/><Relationship Id="rId11" Type="http://schemas.openxmlformats.org/officeDocument/2006/relationships/image" Target="../media/image92.png"/><Relationship Id="rId5" Type="http://schemas.openxmlformats.org/officeDocument/2006/relationships/hyperlink" Target="https://creativecommons.org/licenses/by-nc/3.0/" TargetMode="External"/><Relationship Id="rId10" Type="http://schemas.openxmlformats.org/officeDocument/2006/relationships/image" Target="../media/image91.png"/><Relationship Id="rId4" Type="http://schemas.openxmlformats.org/officeDocument/2006/relationships/hyperlink" Target="https://www.freepngimg.com/png/71657-format-computer-file-pdf-document-icon" TargetMode="External"/><Relationship Id="rId9" Type="http://schemas.openxmlformats.org/officeDocument/2006/relationships/image" Target="../media/image86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hyperlink" Target="https://www.podfeet.com/blog/tag/microsoft/" TargetMode="External"/><Relationship Id="rId7" Type="http://schemas.openxmlformats.org/officeDocument/2006/relationships/hyperlink" Target="https://swimburger.net/blog/azure/azure-has-a-new-logo-but-where-do-you-download-it-here" TargetMode="External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95.jpg"/><Relationship Id="rId5" Type="http://schemas.openxmlformats.org/officeDocument/2006/relationships/hyperlink" Target="https://logodix.com/openai" TargetMode="External"/><Relationship Id="rId4" Type="http://schemas.openxmlformats.org/officeDocument/2006/relationships/image" Target="../media/image94.png"/><Relationship Id="rId9" Type="http://schemas.openxmlformats.org/officeDocument/2006/relationships/hyperlink" Target="https://www.marinedatascience.co/software/index.html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9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saturncloud.io/docs/examples/python/production/qs-py-dashboard-streamlit/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98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ngall.com/github-png/" TargetMode="External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0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logodix.com/openai" TargetMode="External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0.xml"/><Relationship Id="rId5" Type="http://schemas.openxmlformats.org/officeDocument/2006/relationships/hyperlink" Target="https://swimburger.net/blog/azure/azure-has-a-new-logo-but-where-do-you-download-it-here" TargetMode="External"/><Relationship Id="rId4" Type="http://schemas.openxmlformats.org/officeDocument/2006/relationships/image" Target="../media/image95.jp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sv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5.xml"/><Relationship Id="rId5" Type="http://schemas.openxmlformats.org/officeDocument/2006/relationships/hyperlink" Target="http://www.businesswire.com/news/home/20200616005364/en/Streamlit-Raises-21M-Series-Funding-GGV-Capital/?feedref=JjAwJuNHiystnCoBq_hl-fqXyBvmekC3Xq1G1wQ7hjMFbZM1ntlKeK-8bUzJqFSVSfe41V1BKA-b6v2ZVrSSNs-dUYKiDvY7XniNSqv88QcY1Ge_vf9QIMZ4alzIf_0HlyE0C4hZhHVlTvKnn0d0vQ==" TargetMode="External"/><Relationship Id="rId4" Type="http://schemas.openxmlformats.org/officeDocument/2006/relationships/image" Target="../media/image107.jp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photo/abstract-business-code-coding-276452/" TargetMode="External"/><Relationship Id="rId2" Type="http://schemas.openxmlformats.org/officeDocument/2006/relationships/image" Target="../media/image109.jpeg"/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13" Type="http://schemas.openxmlformats.org/officeDocument/2006/relationships/hyperlink" Target="https://www.maxpixel.net/Text-Mining-Entity-Extraction-Entity-Recognition-1476780" TargetMode="External"/><Relationship Id="rId18" Type="http://schemas.openxmlformats.org/officeDocument/2006/relationships/image" Target="../media/image44.jp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12" Type="http://schemas.openxmlformats.org/officeDocument/2006/relationships/image" Target="../media/image41.png"/><Relationship Id="rId17" Type="http://schemas.openxmlformats.org/officeDocument/2006/relationships/hyperlink" Target="https://www.pinterest.com/pin/725501821210534901/" TargetMode="External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43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5.sv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5" Type="http://schemas.openxmlformats.org/officeDocument/2006/relationships/hyperlink" Target="https://medium.com/zylapp/review-of-deep-learning-algorithms-for-object-detection-c1f3d437b852" TargetMode="External"/><Relationship Id="rId10" Type="http://schemas.openxmlformats.org/officeDocument/2006/relationships/image" Target="../media/image39.svg"/><Relationship Id="rId19" Type="http://schemas.openxmlformats.org/officeDocument/2006/relationships/hyperlink" Target="https://www.packtpub.com/product/the-reinforcement-learning-workshop/9781800200456" TargetMode="External"/><Relationship Id="rId4" Type="http://schemas.openxmlformats.org/officeDocument/2006/relationships/image" Target="../media/image33.svg"/><Relationship Id="rId9" Type="http://schemas.openxmlformats.org/officeDocument/2006/relationships/image" Target="../media/image38.png"/><Relationship Id="rId14" Type="http://schemas.openxmlformats.org/officeDocument/2006/relationships/image" Target="../media/image42.jpe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9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11.png"/><Relationship Id="rId5" Type="http://schemas.openxmlformats.org/officeDocument/2006/relationships/hyperlink" Target="https://creativecommons.org/licenses/by-nc/3.0/" TargetMode="External"/><Relationship Id="rId4" Type="http://schemas.openxmlformats.org/officeDocument/2006/relationships/hyperlink" Target="https://www.freepngimg.com/png/71657-format-computer-file-pdf-document-icon" TargetMode="Externa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11.png"/><Relationship Id="rId5" Type="http://schemas.openxmlformats.org/officeDocument/2006/relationships/hyperlink" Target="https://creativecommons.org/licenses/by-nc/3.0/" TargetMode="External"/><Relationship Id="rId4" Type="http://schemas.openxmlformats.org/officeDocument/2006/relationships/hyperlink" Target="https://www.freepngimg.com/png/71657-format-computer-file-pdf-document-icon" TargetMode="Externa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31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svg"/><Relationship Id="rId3" Type="http://schemas.openxmlformats.org/officeDocument/2006/relationships/hyperlink" Target="https://www.freepngimg.com/png/71657-format-computer-file-pdf-document-icon" TargetMode="External"/><Relationship Id="rId7" Type="http://schemas.openxmlformats.org/officeDocument/2006/relationships/image" Target="../media/image1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75.png"/><Relationship Id="rId5" Type="http://schemas.openxmlformats.org/officeDocument/2006/relationships/image" Target="../media/image111.png"/><Relationship Id="rId4" Type="http://schemas.openxmlformats.org/officeDocument/2006/relationships/hyperlink" Target="https://creativecommons.org/licenses/by-nc/3.0/" TargetMode="Externa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75.png"/><Relationship Id="rId7" Type="http://schemas.openxmlformats.org/officeDocument/2006/relationships/image" Target="../media/image118.sv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36.png"/><Relationship Id="rId11" Type="http://schemas.openxmlformats.org/officeDocument/2006/relationships/image" Target="../media/image92.png"/><Relationship Id="rId5" Type="http://schemas.openxmlformats.org/officeDocument/2006/relationships/hyperlink" Target="https://creativecommons.org/licenses/by-nc/3.0/" TargetMode="External"/><Relationship Id="rId10" Type="http://schemas.openxmlformats.org/officeDocument/2006/relationships/image" Target="../media/image91.png"/><Relationship Id="rId4" Type="http://schemas.openxmlformats.org/officeDocument/2006/relationships/hyperlink" Target="https://www.freepngimg.com/png/71657-format-computer-file-pdf-document-icon" TargetMode="External"/><Relationship Id="rId9" Type="http://schemas.openxmlformats.org/officeDocument/2006/relationships/image" Target="../media/image8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4.png"/><Relationship Id="rId18" Type="http://schemas.openxmlformats.org/officeDocument/2006/relationships/image" Target="../media/image59.png"/><Relationship Id="rId3" Type="http://schemas.openxmlformats.org/officeDocument/2006/relationships/image" Target="../media/image45.png"/><Relationship Id="rId7" Type="http://schemas.openxmlformats.org/officeDocument/2006/relationships/image" Target="../media/image48.png"/><Relationship Id="rId12" Type="http://schemas.openxmlformats.org/officeDocument/2006/relationships/image" Target="../media/image53.png"/><Relationship Id="rId17" Type="http://schemas.openxmlformats.org/officeDocument/2006/relationships/image" Target="../media/image58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57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5" Type="http://schemas.openxmlformats.org/officeDocument/2006/relationships/image" Target="../media/image46.png"/><Relationship Id="rId15" Type="http://schemas.openxmlformats.org/officeDocument/2006/relationships/image" Target="../media/image56.png"/><Relationship Id="rId10" Type="http://schemas.openxmlformats.org/officeDocument/2006/relationships/image" Target="../media/image51.png"/><Relationship Id="rId4" Type="http://schemas.openxmlformats.org/officeDocument/2006/relationships/hyperlink" Target="https://www.marktechpost.com/2019/07/04/deep-learning-with-keras-part-5-convolutional-neural-networks/" TargetMode="External"/><Relationship Id="rId9" Type="http://schemas.openxmlformats.org/officeDocument/2006/relationships/image" Target="../media/image50.png"/><Relationship Id="rId14" Type="http://schemas.openxmlformats.org/officeDocument/2006/relationships/image" Target="../media/image55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1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18.sv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CAD221-970C-470A-A767-6F37BE158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dirty="0">
                <a:latin typeface="+mn-lt"/>
              </a:rPr>
              <a:t>Build a PDF Q&amp;A chatbot using Azure OpenAI and </a:t>
            </a:r>
            <a:r>
              <a:rPr lang="en-US" sz="5400" dirty="0" err="1">
                <a:latin typeface="+mn-lt"/>
              </a:rPr>
              <a:t>Streamlit</a:t>
            </a:r>
            <a:endParaRPr lang="en-GB" sz="5400" dirty="0">
              <a:latin typeface="+mn-lt"/>
            </a:endParaRPr>
          </a:p>
        </p:txBody>
      </p:sp>
      <p:pic>
        <p:nvPicPr>
          <p:cNvPr id="6" name="Picture 2" descr="OpenAI Logo">
            <a:extLst>
              <a:ext uri="{FF2B5EF4-FFF2-40B4-BE49-F238E27FC236}">
                <a16:creationId xmlns:a16="http://schemas.microsoft.com/office/drawing/2014/main" id="{A9915BDE-3DC1-0AA4-3510-D93CF13219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222" b="37222"/>
          <a:stretch/>
        </p:blipFill>
        <p:spPr bwMode="auto">
          <a:xfrm>
            <a:off x="4958081" y="5213919"/>
            <a:ext cx="1822164" cy="465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red paper boat on a black background&#10;&#10;Description automatically generated">
            <a:extLst>
              <a:ext uri="{FF2B5EF4-FFF2-40B4-BE49-F238E27FC236}">
                <a16:creationId xmlns:a16="http://schemas.microsoft.com/office/drawing/2014/main" id="{53E3CD27-F119-36B3-EF48-1C8779930C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7892192" y="4639686"/>
            <a:ext cx="3198796" cy="1465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345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CD4F3F8-68BB-DF82-E00E-D27A1421C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spc="-300" dirty="0">
                <a:latin typeface="+mn-lt"/>
              </a:rPr>
              <a:t>Methods to improve the usage and performance of LLM</a:t>
            </a:r>
            <a:endParaRPr lang="en-GB" sz="5400" spc="-3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54506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30D16C-D847-6A0C-4431-E2735E787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4945" y="1207177"/>
            <a:ext cx="5784573" cy="4591735"/>
          </a:xfrm>
        </p:spPr>
        <p:txBody>
          <a:bodyPr/>
          <a:lstStyle/>
          <a:p>
            <a:pPr algn="ctr"/>
            <a:r>
              <a:rPr lang="en-US" sz="6000" dirty="0">
                <a:solidFill>
                  <a:schemeClr val="accent1"/>
                </a:solidFill>
              </a:rPr>
              <a:t>“</a:t>
            </a:r>
            <a:r>
              <a:rPr lang="en-US" dirty="0"/>
              <a:t>Prompt engineering is the art of using natural language to get the results you are looking from the model</a:t>
            </a:r>
            <a:r>
              <a:rPr lang="en-US" sz="6000" dirty="0">
                <a:solidFill>
                  <a:schemeClr val="accent1"/>
                </a:solidFill>
              </a:rPr>
              <a:t>”</a:t>
            </a:r>
            <a:endParaRPr lang="en-GB" sz="6000" dirty="0">
              <a:solidFill>
                <a:schemeClr val="accent1"/>
              </a:solidFill>
            </a:endParaRPr>
          </a:p>
        </p:txBody>
      </p:sp>
      <p:pic>
        <p:nvPicPr>
          <p:cNvPr id="4" name="Picture 3" descr="A person sitting in a chair&#10;&#10;Description automatically generated with low confidence">
            <a:extLst>
              <a:ext uri="{FF2B5EF4-FFF2-40B4-BE49-F238E27FC236}">
                <a16:creationId xmlns:a16="http://schemas.microsoft.com/office/drawing/2014/main" id="{B9138943-4736-FEBC-04A9-44A6A8BE3E1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54057"/>
          <a:stretch/>
        </p:blipFill>
        <p:spPr>
          <a:xfrm>
            <a:off x="1589" y="0"/>
            <a:ext cx="5601413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E339728-9914-3A9B-3853-ACB4B4DECB73}"/>
              </a:ext>
            </a:extLst>
          </p:cNvPr>
          <p:cNvSpPr txBox="1"/>
          <p:nvPr/>
        </p:nvSpPr>
        <p:spPr>
          <a:xfrm>
            <a:off x="329936" y="2890392"/>
            <a:ext cx="4944717" cy="584775"/>
          </a:xfrm>
          <a:prstGeom prst="rect">
            <a:avLst/>
          </a:prstGeom>
          <a:solidFill>
            <a:schemeClr val="bg1">
              <a:alpha val="60000"/>
            </a:schemeClr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200" b="1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Prompt Engineering</a:t>
            </a:r>
          </a:p>
        </p:txBody>
      </p:sp>
    </p:spTree>
    <p:extLst>
      <p:ext uri="{BB962C8B-B14F-4D97-AF65-F5344CB8AC3E}">
        <p14:creationId xmlns:p14="http://schemas.microsoft.com/office/powerpoint/2010/main" val="4085402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837A4F-F6B8-F36B-14F0-F92B7ED88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Prompt Engineering	</a:t>
            </a:r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D5A13F-6564-67EC-CC10-77F76E733C86}"/>
              </a:ext>
            </a:extLst>
          </p:cNvPr>
          <p:cNvSpPr txBox="1"/>
          <p:nvPr/>
        </p:nvSpPr>
        <p:spPr>
          <a:xfrm>
            <a:off x="1171074" y="812259"/>
            <a:ext cx="984985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"A policyholder submitted a claim for water damage in their home. The leak started from a burst pipe in the kitchen, which damaged the wooden flooring and cabinets. The policy covers water damage resulting from plumbing issues. The estimated repair cost is £5,000." 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9DD011C-C2C9-A612-5A3E-AE516A1209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8958" y="1858699"/>
            <a:ext cx="9196466" cy="146164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E77ED7E-FF15-9F62-6BD6-75F9A3BE83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8958" y="3367964"/>
            <a:ext cx="9196466" cy="166064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D79D304-E344-4547-A61A-915186D8F7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8958" y="5005781"/>
            <a:ext cx="9196466" cy="1789074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4A7019C5-BC73-E7AB-6848-CE9209C3FD6F}"/>
              </a:ext>
            </a:extLst>
          </p:cNvPr>
          <p:cNvGrpSpPr/>
          <p:nvPr/>
        </p:nvGrpSpPr>
        <p:grpSpPr>
          <a:xfrm>
            <a:off x="263290" y="2113613"/>
            <a:ext cx="1214203" cy="4605633"/>
            <a:chOff x="263290" y="2113613"/>
            <a:chExt cx="1214203" cy="4605633"/>
          </a:xfrm>
        </p:grpSpPr>
        <p:sp>
          <p:nvSpPr>
            <p:cNvPr id="16" name="Arrow: Right 15">
              <a:extLst>
                <a:ext uri="{FF2B5EF4-FFF2-40B4-BE49-F238E27FC236}">
                  <a16:creationId xmlns:a16="http://schemas.microsoft.com/office/drawing/2014/main" id="{C7975158-0CA6-D0E9-7C92-C13934B98F93}"/>
                </a:ext>
              </a:extLst>
            </p:cNvPr>
            <p:cNvSpPr/>
            <p:nvPr/>
          </p:nvSpPr>
          <p:spPr>
            <a:xfrm rot="5400000">
              <a:off x="-959445" y="3906173"/>
              <a:ext cx="3659673" cy="813216"/>
            </a:xfrm>
            <a:prstGeom prst="rightArrow">
              <a:avLst>
                <a:gd name="adj1" fmla="val 50000"/>
                <a:gd name="adj2" fmla="val 75806"/>
              </a:avLst>
            </a:prstGeom>
            <a:gradFill flip="none" rotWithShape="1">
              <a:gsLst>
                <a:gs pos="0">
                  <a:schemeClr val="accent1">
                    <a:lumMod val="67000"/>
                  </a:schemeClr>
                </a:gs>
                <a:gs pos="48000">
                  <a:schemeClr val="accent1">
                    <a:lumMod val="97000"/>
                    <a:lumOff val="3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E5C22E7-1BCF-BABA-07DD-736BB6AB96A1}"/>
                </a:ext>
              </a:extLst>
            </p:cNvPr>
            <p:cNvSpPr txBox="1"/>
            <p:nvPr/>
          </p:nvSpPr>
          <p:spPr>
            <a:xfrm>
              <a:off x="263290" y="2113613"/>
              <a:ext cx="1214203" cy="307777"/>
            </a:xfrm>
            <a:prstGeom prst="rect">
              <a:avLst/>
            </a:prstGeom>
            <a:gradFill flip="none" rotWithShape="1">
              <a:gsLst>
                <a:gs pos="0">
                  <a:schemeClr val="dk1">
                    <a:lumMod val="67000"/>
                  </a:schemeClr>
                </a:gs>
                <a:gs pos="48000">
                  <a:schemeClr val="dk1">
                    <a:lumMod val="97000"/>
                    <a:lumOff val="3000"/>
                  </a:schemeClr>
                </a:gs>
                <a:gs pos="100000">
                  <a:schemeClr val="dk1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Basic</a:t>
              </a:r>
              <a:endPara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253E764-7583-64A7-C21C-51E533E3ED79}"/>
                </a:ext>
              </a:extLst>
            </p:cNvPr>
            <p:cNvSpPr txBox="1"/>
            <p:nvPr/>
          </p:nvSpPr>
          <p:spPr>
            <a:xfrm>
              <a:off x="263290" y="6196026"/>
              <a:ext cx="1214203" cy="523220"/>
            </a:xfrm>
            <a:prstGeom prst="rect">
              <a:avLst/>
            </a:prstGeom>
            <a:gradFill flip="none" rotWithShape="1">
              <a:gsLst>
                <a:gs pos="0">
                  <a:schemeClr val="dk1">
                    <a:lumMod val="67000"/>
                  </a:schemeClr>
                </a:gs>
                <a:gs pos="48000">
                  <a:schemeClr val="dk1">
                    <a:lumMod val="97000"/>
                    <a:lumOff val="3000"/>
                  </a:schemeClr>
                </a:gs>
                <a:gs pos="100000">
                  <a:schemeClr val="dk1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With detail and context</a:t>
              </a:r>
              <a:endPara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4989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itle 58">
            <a:extLst>
              <a:ext uri="{FF2B5EF4-FFF2-40B4-BE49-F238E27FC236}">
                <a16:creationId xmlns:a16="http://schemas.microsoft.com/office/drawing/2014/main" id="{4C6F6A8A-2177-0C75-59E5-783E24C9E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Prompt Engineering with in-context learning</a:t>
            </a:r>
            <a:endParaRPr lang="en-GB" dirty="0"/>
          </a:p>
        </p:txBody>
      </p:sp>
      <p:sp>
        <p:nvSpPr>
          <p:cNvPr id="19" name="TextBox 10">
            <a:extLst>
              <a:ext uri="{FF2B5EF4-FFF2-40B4-BE49-F238E27FC236}">
                <a16:creationId xmlns:a16="http://schemas.microsoft.com/office/drawing/2014/main" id="{240695B7-E59C-17AB-1C82-5C95B45AF6F8}"/>
              </a:ext>
            </a:extLst>
          </p:cNvPr>
          <p:cNvSpPr txBox="1"/>
          <p:nvPr/>
        </p:nvSpPr>
        <p:spPr>
          <a:xfrm>
            <a:off x="928183" y="1834569"/>
            <a:ext cx="497229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 panose="020B0502040204020203" pitchFamily="34" charset="0"/>
                <a:cs typeface="Arial"/>
                <a:sym typeface="Arial"/>
              </a:rPr>
              <a:t>Zero-shot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 panose="020B0502040204020203" pitchFamily="34" charset="0"/>
                <a:cs typeface="Arial"/>
                <a:sym typeface="Arial"/>
              </a:rPr>
              <a:t>: Predicting with no sample provided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AD423A9-C852-25CF-E187-0FCC74C767FA}"/>
              </a:ext>
            </a:extLst>
          </p:cNvPr>
          <p:cNvSpPr txBox="1"/>
          <p:nvPr/>
        </p:nvSpPr>
        <p:spPr>
          <a:xfrm>
            <a:off x="911424" y="3429000"/>
            <a:ext cx="497229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One-shot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: Predicting with one sample provided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1C369E1-D367-2E56-E3C3-C7BE92009193}"/>
              </a:ext>
            </a:extLst>
          </p:cNvPr>
          <p:cNvSpPr txBox="1"/>
          <p:nvPr/>
        </p:nvSpPr>
        <p:spPr>
          <a:xfrm>
            <a:off x="966926" y="5177690"/>
            <a:ext cx="493355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Few-shot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: Predicting with a few samples provided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887B7AF3-4973-FEF8-BDA9-8233D03ACC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6069" y="1679818"/>
            <a:ext cx="5709496" cy="1082042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B2DDD662-317A-36E6-A861-F17BA17E3C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6024" y="2916183"/>
            <a:ext cx="5765413" cy="1571335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0EC3F3F4-7707-09B2-087C-B4E0A1ADCE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6069" y="4622605"/>
            <a:ext cx="5800117" cy="209127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8CBEC77-6FC6-8048-C5C3-625F0A74A0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42238" y="61051"/>
            <a:ext cx="1151277" cy="1532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098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  <p:bldP spid="5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30D16C-D847-6A0C-4431-E2735E787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126" y="111833"/>
            <a:ext cx="4798392" cy="4737485"/>
          </a:xfrm>
        </p:spPr>
        <p:txBody>
          <a:bodyPr/>
          <a:lstStyle/>
          <a:p>
            <a:pPr algn="ctr"/>
            <a:r>
              <a:rPr lang="en-US" sz="6000" dirty="0">
                <a:solidFill>
                  <a:schemeClr val="accent1"/>
                </a:solidFill>
              </a:rPr>
              <a:t>“</a:t>
            </a:r>
            <a:r>
              <a:rPr lang="en-US" dirty="0"/>
              <a:t>The hottest new programming language is English</a:t>
            </a:r>
            <a:r>
              <a:rPr lang="en-US" sz="6000" dirty="0">
                <a:solidFill>
                  <a:schemeClr val="accent1"/>
                </a:solidFill>
              </a:rPr>
              <a:t>”</a:t>
            </a:r>
            <a:endParaRPr lang="en-GB" sz="6000" dirty="0">
              <a:solidFill>
                <a:schemeClr val="accent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3BAD6A-A7E4-49B0-5073-A4BC75D018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176" r="26316"/>
          <a:stretch/>
        </p:blipFill>
        <p:spPr>
          <a:xfrm>
            <a:off x="5810330" y="-16990"/>
            <a:ext cx="6380083" cy="691708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00CCBE6-5AFE-8E81-CAD5-C53EB8307A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769" y="4624627"/>
            <a:ext cx="1986682" cy="1986682"/>
          </a:xfrm>
          <a:prstGeom prst="flowChartConnector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7861F1B-8FFA-1D75-9A35-D509F079369E}"/>
              </a:ext>
            </a:extLst>
          </p:cNvPr>
          <p:cNvSpPr txBox="1"/>
          <p:nvPr/>
        </p:nvSpPr>
        <p:spPr>
          <a:xfrm>
            <a:off x="2285451" y="5785047"/>
            <a:ext cx="345578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Andrej </a:t>
            </a: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Karpathy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50515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(Former) Director of AI at Tesla</a:t>
            </a:r>
          </a:p>
        </p:txBody>
      </p:sp>
    </p:spTree>
    <p:extLst>
      <p:ext uri="{BB962C8B-B14F-4D97-AF65-F5344CB8AC3E}">
        <p14:creationId xmlns:p14="http://schemas.microsoft.com/office/powerpoint/2010/main" val="2958366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Generating LLM embeddings with open source models in PostgresML – PostgresML">
            <a:extLst>
              <a:ext uri="{FF2B5EF4-FFF2-40B4-BE49-F238E27FC236}">
                <a16:creationId xmlns:a16="http://schemas.microsoft.com/office/drawing/2014/main" id="{105D81C2-96EF-2E69-89E6-40E98EFFD4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83"/>
          <a:stretch/>
        </p:blipFill>
        <p:spPr bwMode="auto">
          <a:xfrm>
            <a:off x="6096001" y="-57647"/>
            <a:ext cx="6305385" cy="6973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D90217D4-5CD1-416E-FC55-CEAAF5936041}"/>
              </a:ext>
            </a:extLst>
          </p:cNvPr>
          <p:cNvSpPr txBox="1">
            <a:spLocks/>
          </p:cNvSpPr>
          <p:nvPr/>
        </p:nvSpPr>
        <p:spPr>
          <a:xfrm>
            <a:off x="1588" y="1133133"/>
            <a:ext cx="6052930" cy="4591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DM Sans Medium"/>
              <a:buNone/>
              <a:defRPr sz="4000" b="0" i="0" u="none" strike="noStrike" cap="none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05151"/>
              </a:buClr>
              <a:buSzPts val="4000"/>
              <a:buFont typeface="DM Sans Medium"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B12740"/>
                </a:solidFill>
                <a:effectLst/>
                <a:uLnTx/>
                <a:uFillTx/>
                <a:latin typeface="DM Sans Medium"/>
                <a:sym typeface="DM Sans Medium"/>
              </a:rPr>
              <a:t>“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DM Sans Medium"/>
                <a:sym typeface="DM Sans Medium"/>
              </a:rPr>
              <a:t>Framework that combines information retrieval and text generation to produce more accurate and contextually relevant responses</a:t>
            </a: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B12740"/>
                </a:solidFill>
                <a:effectLst/>
                <a:uLnTx/>
                <a:uFillTx/>
                <a:latin typeface="DM Sans Medium"/>
                <a:sym typeface="DM Sans Medium"/>
              </a:rPr>
              <a:t>”</a:t>
            </a:r>
            <a:endParaRPr kumimoji="0" lang="en-GB" sz="6000" b="0" i="0" u="none" strike="noStrike" kern="1200" cap="none" spc="0" normalizeH="0" baseline="0" noProof="0" dirty="0">
              <a:ln>
                <a:noFill/>
              </a:ln>
              <a:solidFill>
                <a:srgbClr val="B12740"/>
              </a:solidFill>
              <a:effectLst/>
              <a:uLnTx/>
              <a:uFillTx/>
              <a:latin typeface="DM Sans Medium"/>
              <a:sym typeface="DM Sans Medium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71D80F-53B1-BD39-6DF6-72761E480DA4}"/>
              </a:ext>
            </a:extLst>
          </p:cNvPr>
          <p:cNvSpPr txBox="1"/>
          <p:nvPr/>
        </p:nvSpPr>
        <p:spPr>
          <a:xfrm>
            <a:off x="6944072" y="2790998"/>
            <a:ext cx="4944717" cy="1077218"/>
          </a:xfrm>
          <a:prstGeom prst="rect">
            <a:avLst/>
          </a:prstGeom>
          <a:solidFill>
            <a:schemeClr val="bg1">
              <a:alpha val="60000"/>
            </a:schemeClr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200" b="1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Retrieval Augmented Generation (RAG)</a:t>
            </a:r>
          </a:p>
        </p:txBody>
      </p:sp>
    </p:spTree>
    <p:extLst>
      <p:ext uri="{BB962C8B-B14F-4D97-AF65-F5344CB8AC3E}">
        <p14:creationId xmlns:p14="http://schemas.microsoft.com/office/powerpoint/2010/main" val="3438461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4B3D96F4-9A7B-CDDC-728A-CA83B8B88A78}"/>
              </a:ext>
            </a:extLst>
          </p:cNvPr>
          <p:cNvSpPr txBox="1"/>
          <p:nvPr/>
        </p:nvSpPr>
        <p:spPr>
          <a:xfrm>
            <a:off x="6017884" y="1819020"/>
            <a:ext cx="5015389" cy="43858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05151"/>
              </a:buClr>
              <a:buSzPts val="4000"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srgbClr val="B12740"/>
                </a:solidFill>
                <a:effectLst/>
                <a:uLnTx/>
                <a:uFillTx/>
                <a:latin typeface="DM Sans Medium"/>
                <a:ea typeface="+mn-ea"/>
                <a:cs typeface="Arial" panose="020B0604020202020204" pitchFamily="34" charset="0"/>
                <a:sym typeface="DM Sans Medium"/>
              </a:rPr>
              <a:t>“</a:t>
            </a: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DM Sans Medium"/>
                <a:ea typeface="+mn-ea"/>
                <a:cs typeface="Arial" panose="020B0604020202020204" pitchFamily="34" charset="0"/>
                <a:sym typeface="DM Sans Medium"/>
              </a:rPr>
              <a:t>Fine-tuning is about adapting a pre-trained language model to a specific task or domain</a:t>
            </a:r>
            <a: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srgbClr val="B12740"/>
                </a:solidFill>
                <a:effectLst/>
                <a:uLnTx/>
                <a:uFillTx/>
                <a:latin typeface="DM Sans Medium"/>
                <a:ea typeface="+mn-ea"/>
                <a:cs typeface="Arial" panose="020B0604020202020204" pitchFamily="34" charset="0"/>
                <a:sym typeface="DM Sans Medium"/>
              </a:rPr>
              <a:t>”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D2D2D2">
                  <a:lumMod val="85000"/>
                  <a:lumOff val="15000"/>
                </a:srgbClr>
              </a:solidFill>
              <a:effectLst/>
              <a:uLnTx/>
              <a:uFillTx/>
              <a:latin typeface="Segoe UI"/>
              <a:ea typeface="+mn-ea"/>
              <a:cs typeface="Arial" panose="020B0604020202020204" pitchFamily="34" charset="0"/>
            </a:endParaRPr>
          </a:p>
        </p:txBody>
      </p:sp>
      <p:pic>
        <p:nvPicPr>
          <p:cNvPr id="8" name="Picture 16">
            <a:extLst>
              <a:ext uri="{FF2B5EF4-FFF2-40B4-BE49-F238E27FC236}">
                <a16:creationId xmlns:a16="http://schemas.microsoft.com/office/drawing/2014/main" id="{8C482CAE-B2D8-E2BE-268A-CA1604303C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90447" y="556353"/>
            <a:ext cx="599905" cy="657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DC36F78-EA6E-BC1F-C348-12305F606340}"/>
              </a:ext>
            </a:extLst>
          </p:cNvPr>
          <p:cNvSpPr txBox="1"/>
          <p:nvPr/>
        </p:nvSpPr>
        <p:spPr>
          <a:xfrm>
            <a:off x="132218" y="1249004"/>
            <a:ext cx="220745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1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Arial" panose="020B0604020202020204" pitchFamily="34" charset="0"/>
              </a:rPr>
              <a:t>Domain Data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100" b="0" i="0" u="none" strike="noStrike" kern="1200" cap="none" spc="0" normalizeH="0" baseline="0" noProof="0" dirty="0">
                <a:ln>
                  <a:noFill/>
                </a:ln>
                <a:solidFill>
                  <a:srgbClr val="505050">
                    <a:lumMod val="60000"/>
                    <a:lumOff val="40000"/>
                  </a:srgbClr>
                </a:solidFill>
                <a:effectLst/>
                <a:uLnTx/>
                <a:uFillTx/>
                <a:latin typeface="Segoe UI"/>
                <a:ea typeface="+mn-ea"/>
                <a:cs typeface="Arial" panose="020B0604020202020204" pitchFamily="34" charset="0"/>
              </a:rPr>
              <a:t>Small Set of Labeled Data</a:t>
            </a:r>
          </a:p>
        </p:txBody>
      </p:sp>
      <p:pic>
        <p:nvPicPr>
          <p:cNvPr id="12" name="Picture 10" descr="Stun piano storage artificial neural network animation - getec-solutions.com">
            <a:extLst>
              <a:ext uri="{FF2B5EF4-FFF2-40B4-BE49-F238E27FC236}">
                <a16:creationId xmlns:a16="http://schemas.microsoft.com/office/drawing/2014/main" id="{84706AD1-02F7-ED0B-3F0A-FCDAB31A0D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2616" y="4116909"/>
            <a:ext cx="1717421" cy="1882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6718A44-86F6-57D7-A69C-F6D8BA013BFA}"/>
              </a:ext>
            </a:extLst>
          </p:cNvPr>
          <p:cNvSpPr txBox="1"/>
          <p:nvPr/>
        </p:nvSpPr>
        <p:spPr>
          <a:xfrm>
            <a:off x="1590352" y="6110257"/>
            <a:ext cx="247989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050" b="1" i="0" u="none" strike="noStrike" kern="1200" cap="none" spc="0" normalizeH="0" baseline="0" noProof="0" dirty="0">
                <a:ln>
                  <a:noFill/>
                </a:ln>
                <a:solidFill>
                  <a:srgbClr val="B12740"/>
                </a:solidFill>
                <a:effectLst/>
                <a:uLnTx/>
                <a:uFillTx/>
                <a:latin typeface="Segoe UI"/>
                <a:ea typeface="+mn-ea"/>
                <a:cs typeface="Arial" panose="020B0604020202020204" pitchFamily="34" charset="0"/>
              </a:rPr>
              <a:t>Fine-Tuned Model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050" b="0" i="0" u="none" strike="noStrike" kern="1200" cap="none" spc="0" normalizeH="0" baseline="0" noProof="0" dirty="0">
                <a:ln>
                  <a:noFill/>
                </a:ln>
                <a:solidFill>
                  <a:srgbClr val="B12740"/>
                </a:solidFill>
                <a:effectLst/>
                <a:uLnTx/>
                <a:uFillTx/>
                <a:latin typeface="Segoe UI"/>
                <a:ea typeface="+mn-ea"/>
                <a:cs typeface="Arial" panose="020B0604020202020204" pitchFamily="34" charset="0"/>
              </a:rPr>
              <a:t>Perform any domain-specific NLP tasks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BD6093E-E805-671A-150C-B2E7507B4185}"/>
              </a:ext>
            </a:extLst>
          </p:cNvPr>
          <p:cNvSpPr txBox="1"/>
          <p:nvPr/>
        </p:nvSpPr>
        <p:spPr>
          <a:xfrm>
            <a:off x="1158728" y="5772569"/>
            <a:ext cx="33982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Segoe UI"/>
                <a:ea typeface="+mn-ea"/>
                <a:cs typeface="Arial" panose="020B0604020202020204" pitchFamily="34" charset="0"/>
              </a:rPr>
              <a:t>Model parameters adjusted</a:t>
            </a:r>
            <a:endParaRPr kumimoji="0" lang="en-CA" sz="1600" b="0" i="0" u="none" strike="noStrike" kern="1200" cap="none" spc="0" normalizeH="0" baseline="0" noProof="0" dirty="0">
              <a:ln>
                <a:noFill/>
              </a:ln>
              <a:solidFill>
                <a:srgbClr val="505151"/>
              </a:solidFill>
              <a:effectLst/>
              <a:uLnTx/>
              <a:uFillTx/>
              <a:latin typeface="Segoe UI"/>
              <a:ea typeface="+mn-ea"/>
              <a:cs typeface="Arial" panose="020B0604020202020204" pitchFamily="34" charset="0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F82A77B-A9B0-9C99-E056-696D06CA5DB5}"/>
              </a:ext>
            </a:extLst>
          </p:cNvPr>
          <p:cNvCxnSpPr>
            <a:cxnSpLocks/>
          </p:cNvCxnSpPr>
          <p:nvPr/>
        </p:nvCxnSpPr>
        <p:spPr>
          <a:xfrm>
            <a:off x="1645299" y="903626"/>
            <a:ext cx="577765" cy="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C2756AA-1AF9-749D-C2FB-1305DB01495F}"/>
              </a:ext>
            </a:extLst>
          </p:cNvPr>
          <p:cNvCxnSpPr>
            <a:cxnSpLocks/>
          </p:cNvCxnSpPr>
          <p:nvPr/>
        </p:nvCxnSpPr>
        <p:spPr>
          <a:xfrm>
            <a:off x="2771327" y="1367851"/>
            <a:ext cx="3" cy="684488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38FC89C-D67F-70B4-206C-4F8C7ED369A3}"/>
              </a:ext>
            </a:extLst>
          </p:cNvPr>
          <p:cNvCxnSpPr>
            <a:cxnSpLocks/>
          </p:cNvCxnSpPr>
          <p:nvPr/>
        </p:nvCxnSpPr>
        <p:spPr>
          <a:xfrm>
            <a:off x="2749023" y="3236701"/>
            <a:ext cx="0" cy="1038657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C04E14DD-D51C-D138-986A-1E80D4F61F4F}"/>
              </a:ext>
            </a:extLst>
          </p:cNvPr>
          <p:cNvSpPr txBox="1"/>
          <p:nvPr/>
        </p:nvSpPr>
        <p:spPr>
          <a:xfrm>
            <a:off x="2346649" y="747743"/>
            <a:ext cx="1227372" cy="33855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Segoe UI Light" panose="020B0502040204020203" pitchFamily="34" charset="0"/>
              </a:rPr>
              <a:t>LLM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9AE0922-C7AA-7B18-A5D0-7F774860246E}"/>
              </a:ext>
            </a:extLst>
          </p:cNvPr>
          <p:cNvSpPr txBox="1"/>
          <p:nvPr/>
        </p:nvSpPr>
        <p:spPr>
          <a:xfrm>
            <a:off x="2036936" y="2825524"/>
            <a:ext cx="142417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Segoe UI Light" panose="020B0502040204020203" pitchFamily="34" charset="0"/>
              </a:rPr>
              <a:t>Fine-tuning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2DA395B-D2A3-BFCF-6FB1-2AC7D81DBC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52868" y="2052339"/>
            <a:ext cx="1717421" cy="114453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459753F-220E-57A8-0F88-38A09A6E74C6}"/>
              </a:ext>
            </a:extLst>
          </p:cNvPr>
          <p:cNvSpPr txBox="1"/>
          <p:nvPr/>
        </p:nvSpPr>
        <p:spPr>
          <a:xfrm>
            <a:off x="6053219" y="501523"/>
            <a:ext cx="4944717" cy="584775"/>
          </a:xfrm>
          <a:prstGeom prst="rect">
            <a:avLst/>
          </a:prstGeom>
          <a:solidFill>
            <a:schemeClr val="bg1">
              <a:alpha val="60000"/>
            </a:schemeClr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200" b="1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Fine-Tuning</a:t>
            </a:r>
          </a:p>
        </p:txBody>
      </p:sp>
    </p:spTree>
    <p:extLst>
      <p:ext uri="{BB962C8B-B14F-4D97-AF65-F5344CB8AC3E}">
        <p14:creationId xmlns:p14="http://schemas.microsoft.com/office/powerpoint/2010/main" val="72560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70;p60">
            <a:extLst>
              <a:ext uri="{FF2B5EF4-FFF2-40B4-BE49-F238E27FC236}">
                <a16:creationId xmlns:a16="http://schemas.microsoft.com/office/drawing/2014/main" id="{68036078-B8DA-ADD5-641A-FFEA81636572}"/>
              </a:ext>
            </a:extLst>
          </p:cNvPr>
          <p:cNvSpPr/>
          <p:nvPr/>
        </p:nvSpPr>
        <p:spPr>
          <a:xfrm>
            <a:off x="2938179" y="2461170"/>
            <a:ext cx="1621731" cy="803560"/>
          </a:xfrm>
          <a:prstGeom prst="rect">
            <a:avLst/>
          </a:prstGeom>
          <a:solidFill>
            <a:srgbClr val="A966FF"/>
          </a:solidFill>
          <a:ln>
            <a:noFill/>
          </a:ln>
          <a:effectLst>
            <a:outerShdw blurRad="1000125" dist="19050" dir="5580000" algn="bl" rotWithShape="0">
              <a:srgbClr val="A966FF"/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DM Sans"/>
                <a:cs typeface="DM Sans"/>
                <a:sym typeface="DM Sans"/>
              </a:rPr>
              <a:t>Prompt Engineering</a:t>
            </a:r>
            <a:endParaRPr kumimoji="0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DM Sans"/>
              <a:cs typeface="DM Sans"/>
              <a:sym typeface="DM Sans"/>
            </a:endParaRPr>
          </a:p>
        </p:txBody>
      </p:sp>
      <p:sp>
        <p:nvSpPr>
          <p:cNvPr id="4" name="Google Shape;375;p60">
            <a:extLst>
              <a:ext uri="{FF2B5EF4-FFF2-40B4-BE49-F238E27FC236}">
                <a16:creationId xmlns:a16="http://schemas.microsoft.com/office/drawing/2014/main" id="{3BA0A739-5CCD-AFD3-47CE-D87C223C158C}"/>
              </a:ext>
            </a:extLst>
          </p:cNvPr>
          <p:cNvSpPr/>
          <p:nvPr/>
        </p:nvSpPr>
        <p:spPr>
          <a:xfrm>
            <a:off x="672772" y="2461170"/>
            <a:ext cx="1621732" cy="803560"/>
          </a:xfrm>
          <a:prstGeom prst="roundRect">
            <a:avLst>
              <a:gd name="adj" fmla="val 16667"/>
            </a:avLst>
          </a:prstGeom>
          <a:solidFill>
            <a:srgbClr val="DA4478"/>
          </a:solidFill>
          <a:ln>
            <a:noFill/>
          </a:ln>
          <a:effectLst>
            <a:outerShdw blurRad="1000125" dist="19050" dir="5580000" algn="bl" rotWithShape="0">
              <a:srgbClr val="DA4478"/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DM Sans"/>
                <a:cs typeface="DM Sans"/>
                <a:sym typeface="DM Sans"/>
              </a:rPr>
              <a:t>Select a Foundational Model (LLM)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DM Sans"/>
              <a:cs typeface="DM Sans"/>
              <a:sym typeface="DM Sans"/>
            </a:endParaRPr>
          </a:p>
        </p:txBody>
      </p:sp>
      <p:sp>
        <p:nvSpPr>
          <p:cNvPr id="5" name="Google Shape;373;p60">
            <a:extLst>
              <a:ext uri="{FF2B5EF4-FFF2-40B4-BE49-F238E27FC236}">
                <a16:creationId xmlns:a16="http://schemas.microsoft.com/office/drawing/2014/main" id="{C36894F2-8AD7-572E-31B5-CE2111104DBC}"/>
              </a:ext>
            </a:extLst>
          </p:cNvPr>
          <p:cNvSpPr/>
          <p:nvPr/>
        </p:nvSpPr>
        <p:spPr>
          <a:xfrm>
            <a:off x="5203587" y="2461170"/>
            <a:ext cx="1476929" cy="803560"/>
          </a:xfrm>
          <a:prstGeom prst="rect">
            <a:avLst/>
          </a:prstGeom>
          <a:solidFill>
            <a:srgbClr val="179BE2"/>
          </a:solidFill>
          <a:ln>
            <a:noFill/>
          </a:ln>
          <a:effectLst>
            <a:outerShdw blurRad="1000125" dist="19050" dir="5580000" algn="bl" rotWithShape="0">
              <a:srgbClr val="179BE2"/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DM Sans"/>
                <a:cs typeface="DM Sans"/>
                <a:sym typeface="DM Sans"/>
              </a:rPr>
              <a:t>Evaluation</a:t>
            </a:r>
            <a:endParaRPr kumimoji="0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DM Sans"/>
              <a:cs typeface="DM Sans"/>
              <a:sym typeface="DM Sans"/>
            </a:endParaRPr>
          </a:p>
        </p:txBody>
      </p:sp>
      <p:sp>
        <p:nvSpPr>
          <p:cNvPr id="6" name="Google Shape;374;p60">
            <a:extLst>
              <a:ext uri="{FF2B5EF4-FFF2-40B4-BE49-F238E27FC236}">
                <a16:creationId xmlns:a16="http://schemas.microsoft.com/office/drawing/2014/main" id="{7C92B706-99BA-73F3-BC64-DEC0923DD276}"/>
              </a:ext>
            </a:extLst>
          </p:cNvPr>
          <p:cNvSpPr/>
          <p:nvPr/>
        </p:nvSpPr>
        <p:spPr>
          <a:xfrm>
            <a:off x="7324191" y="2135568"/>
            <a:ext cx="1776000" cy="1454767"/>
          </a:xfrm>
          <a:prstGeom prst="flowChartDecision">
            <a:avLst/>
          </a:prstGeom>
          <a:solidFill>
            <a:srgbClr val="4D866C"/>
          </a:solidFill>
          <a:ln>
            <a:noFill/>
          </a:ln>
          <a:effectLst>
            <a:outerShdw blurRad="1000125" dist="19050" dir="5580000" algn="bl" rotWithShape="0">
              <a:srgbClr val="4D866C"/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467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DM Sans"/>
                <a:cs typeface="DM Sans"/>
                <a:sym typeface="DM Sans"/>
              </a:rPr>
              <a:t>Good?</a:t>
            </a:r>
            <a:endParaRPr kumimoji="0" sz="1467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DM Sans"/>
              <a:cs typeface="DM Sans"/>
              <a:sym typeface="DM Sans"/>
            </a:endParaRPr>
          </a:p>
        </p:txBody>
      </p:sp>
      <p:sp>
        <p:nvSpPr>
          <p:cNvPr id="8" name="Google Shape;389;p60">
            <a:extLst>
              <a:ext uri="{FF2B5EF4-FFF2-40B4-BE49-F238E27FC236}">
                <a16:creationId xmlns:a16="http://schemas.microsoft.com/office/drawing/2014/main" id="{A24D81D7-458E-EBA4-09B0-15232FD93B15}"/>
              </a:ext>
            </a:extLst>
          </p:cNvPr>
          <p:cNvSpPr/>
          <p:nvPr/>
        </p:nvSpPr>
        <p:spPr>
          <a:xfrm>
            <a:off x="9771373" y="2135568"/>
            <a:ext cx="1776000" cy="1454767"/>
          </a:xfrm>
          <a:prstGeom prst="flowChartDecision">
            <a:avLst/>
          </a:prstGeom>
          <a:solidFill>
            <a:srgbClr val="4D866C"/>
          </a:solidFill>
          <a:ln>
            <a:noFill/>
          </a:ln>
          <a:effectLst>
            <a:outerShdw blurRad="1000125" dist="19050" dir="5580000" algn="bl" rotWithShape="0">
              <a:srgbClr val="4D866C"/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467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DM Sans"/>
                <a:cs typeface="DM Sans"/>
                <a:sym typeface="DM Sans"/>
              </a:rPr>
              <a:t>Enough Data?</a:t>
            </a:r>
            <a:endParaRPr kumimoji="0" sz="1467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DM Sans"/>
              <a:cs typeface="DM Sans"/>
              <a:sym typeface="DM Sans"/>
            </a:endParaRP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0A67A15-A007-3E75-2D05-671160B681C7}"/>
              </a:ext>
            </a:extLst>
          </p:cNvPr>
          <p:cNvCxnSpPr>
            <a:stCxn id="4" idx="3"/>
            <a:endCxn id="2" idx="1"/>
          </p:cNvCxnSpPr>
          <p:nvPr/>
        </p:nvCxnSpPr>
        <p:spPr>
          <a:xfrm>
            <a:off x="2294504" y="2862950"/>
            <a:ext cx="643676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142A0B3-5CB0-FAC9-4BF7-6A42AF5AEF62}"/>
              </a:ext>
            </a:extLst>
          </p:cNvPr>
          <p:cNvCxnSpPr>
            <a:stCxn id="2" idx="3"/>
            <a:endCxn id="5" idx="1"/>
          </p:cNvCxnSpPr>
          <p:nvPr/>
        </p:nvCxnSpPr>
        <p:spPr>
          <a:xfrm>
            <a:off x="4559911" y="2862950"/>
            <a:ext cx="643676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18B516C-77B1-359A-6E40-C5FEF8EEAC3D}"/>
              </a:ext>
            </a:extLst>
          </p:cNvPr>
          <p:cNvCxnSpPr>
            <a:endCxn id="6" idx="1"/>
          </p:cNvCxnSpPr>
          <p:nvPr/>
        </p:nvCxnSpPr>
        <p:spPr>
          <a:xfrm>
            <a:off x="6680516" y="2862951"/>
            <a:ext cx="643676" cy="1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EB5A2D4-4B34-93DA-C32F-B4C3315A1925}"/>
              </a:ext>
            </a:extLst>
          </p:cNvPr>
          <p:cNvCxnSpPr>
            <a:stCxn id="6" idx="3"/>
            <a:endCxn id="8" idx="1"/>
          </p:cNvCxnSpPr>
          <p:nvPr/>
        </p:nvCxnSpPr>
        <p:spPr>
          <a:xfrm>
            <a:off x="9100192" y="2862951"/>
            <a:ext cx="671181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36" name="Google Shape;386;p60">
            <a:extLst>
              <a:ext uri="{FF2B5EF4-FFF2-40B4-BE49-F238E27FC236}">
                <a16:creationId xmlns:a16="http://schemas.microsoft.com/office/drawing/2014/main" id="{CF42B4B9-0745-B5ED-A89A-0B7A82FE31E3}"/>
              </a:ext>
            </a:extLst>
          </p:cNvPr>
          <p:cNvSpPr/>
          <p:nvPr/>
        </p:nvSpPr>
        <p:spPr>
          <a:xfrm>
            <a:off x="9563601" y="497513"/>
            <a:ext cx="2161989" cy="914400"/>
          </a:xfrm>
          <a:prstGeom prst="roundRect">
            <a:avLst>
              <a:gd name="adj" fmla="val 16667"/>
            </a:avLst>
          </a:prstGeom>
          <a:solidFill>
            <a:srgbClr val="A64D79"/>
          </a:solidFill>
          <a:ln>
            <a:noFill/>
          </a:ln>
          <a:effectLst>
            <a:outerShdw blurRad="1000125" dist="19050" dir="5580000" algn="bl" rotWithShape="0">
              <a:srgbClr val="A64D79"/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DM Sans"/>
                <a:cs typeface="DM Sans"/>
                <a:sym typeface="DM Sans"/>
              </a:rPr>
              <a:t>Retrieval Augmented Generation (RAG)</a:t>
            </a:r>
            <a:endParaRPr kumimoji="0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DM Sans"/>
              <a:cs typeface="DM Sans"/>
              <a:sym typeface="DM Sans"/>
            </a:endParaRPr>
          </a:p>
        </p:txBody>
      </p:sp>
      <p:sp>
        <p:nvSpPr>
          <p:cNvPr id="37" name="Google Shape;387;p60">
            <a:extLst>
              <a:ext uri="{FF2B5EF4-FFF2-40B4-BE49-F238E27FC236}">
                <a16:creationId xmlns:a16="http://schemas.microsoft.com/office/drawing/2014/main" id="{418E275E-3AC7-051A-D13C-C6BDFA6312BD}"/>
              </a:ext>
            </a:extLst>
          </p:cNvPr>
          <p:cNvSpPr/>
          <p:nvPr/>
        </p:nvSpPr>
        <p:spPr>
          <a:xfrm>
            <a:off x="9564595" y="4623191"/>
            <a:ext cx="2160000" cy="914400"/>
          </a:xfrm>
          <a:prstGeom prst="roundRect">
            <a:avLst>
              <a:gd name="adj" fmla="val 16667"/>
            </a:avLst>
          </a:prstGeom>
          <a:solidFill>
            <a:srgbClr val="A64D79"/>
          </a:solidFill>
          <a:ln>
            <a:noFill/>
          </a:ln>
          <a:effectLst>
            <a:outerShdw blurRad="1000125" dist="19050" dir="5580000" algn="bl" rotWithShape="0">
              <a:srgbClr val="A64D79"/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DM Sans"/>
                <a:cs typeface="DM Sans"/>
                <a:sym typeface="DM Sans"/>
              </a:rPr>
              <a:t>Fine Tuning</a:t>
            </a:r>
            <a:endParaRPr kumimoji="0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DM Sans"/>
              <a:cs typeface="DM Sans"/>
              <a:sym typeface="DM Sans"/>
            </a:endParaRP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BC8EB0F2-3B0D-FB8A-69F8-359545AE3BD3}"/>
              </a:ext>
            </a:extLst>
          </p:cNvPr>
          <p:cNvCxnSpPr>
            <a:cxnSpLocks/>
            <a:stCxn id="8" idx="0"/>
            <a:endCxn id="36" idx="2"/>
          </p:cNvCxnSpPr>
          <p:nvPr/>
        </p:nvCxnSpPr>
        <p:spPr>
          <a:xfrm flipH="1" flipV="1">
            <a:off x="10644596" y="1411913"/>
            <a:ext cx="14777" cy="723655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0864D780-98C9-15B7-24C4-6992FA4EB6D5}"/>
              </a:ext>
            </a:extLst>
          </p:cNvPr>
          <p:cNvCxnSpPr>
            <a:stCxn id="8" idx="2"/>
            <a:endCxn id="37" idx="0"/>
          </p:cNvCxnSpPr>
          <p:nvPr/>
        </p:nvCxnSpPr>
        <p:spPr>
          <a:xfrm flipH="1">
            <a:off x="10644596" y="3590335"/>
            <a:ext cx="14777" cy="1032857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4" name="Google Shape;393;p60">
            <a:extLst>
              <a:ext uri="{FF2B5EF4-FFF2-40B4-BE49-F238E27FC236}">
                <a16:creationId xmlns:a16="http://schemas.microsoft.com/office/drawing/2014/main" id="{A804C9EE-5642-39F5-31C0-FFC371868DBC}"/>
              </a:ext>
            </a:extLst>
          </p:cNvPr>
          <p:cNvCxnSpPr>
            <a:cxnSpLocks/>
            <a:stCxn id="5" idx="0"/>
            <a:endCxn id="36" idx="1"/>
          </p:cNvCxnSpPr>
          <p:nvPr/>
        </p:nvCxnSpPr>
        <p:spPr>
          <a:xfrm rot="5400000" flipH="1" flipV="1">
            <a:off x="6999599" y="-102832"/>
            <a:ext cx="1506457" cy="3621549"/>
          </a:xfrm>
          <a:prstGeom prst="curvedConnector2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48" name="Google Shape;393;p60">
            <a:extLst>
              <a:ext uri="{FF2B5EF4-FFF2-40B4-BE49-F238E27FC236}">
                <a16:creationId xmlns:a16="http://schemas.microsoft.com/office/drawing/2014/main" id="{AFB5A9BB-386C-5EBD-B35F-AA3E6E0C4F08}"/>
              </a:ext>
            </a:extLst>
          </p:cNvPr>
          <p:cNvCxnSpPr>
            <a:cxnSpLocks/>
            <a:stCxn id="5" idx="2"/>
            <a:endCxn id="37" idx="1"/>
          </p:cNvCxnSpPr>
          <p:nvPr/>
        </p:nvCxnSpPr>
        <p:spPr>
          <a:xfrm rot="16200000" flipH="1">
            <a:off x="6845493" y="2361289"/>
            <a:ext cx="1815661" cy="3622544"/>
          </a:xfrm>
          <a:prstGeom prst="curvedConnector2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54" name="Google Shape;399;p60">
            <a:extLst>
              <a:ext uri="{FF2B5EF4-FFF2-40B4-BE49-F238E27FC236}">
                <a16:creationId xmlns:a16="http://schemas.microsoft.com/office/drawing/2014/main" id="{580463C0-66D7-AF5D-6391-13DB99A04AC3}"/>
              </a:ext>
            </a:extLst>
          </p:cNvPr>
          <p:cNvSpPr txBox="1"/>
          <p:nvPr/>
        </p:nvSpPr>
        <p:spPr>
          <a:xfrm>
            <a:off x="7408426" y="3324333"/>
            <a:ext cx="344400" cy="2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267" b="0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DM Sans"/>
                <a:ea typeface="DM Sans"/>
                <a:cs typeface="DM Sans"/>
                <a:sym typeface="DM Sans"/>
              </a:rPr>
              <a:t>👍🏻</a:t>
            </a:r>
            <a:endParaRPr kumimoji="0" sz="2267" b="0" i="0" u="none" strike="noStrike" kern="1200" cap="none" spc="0" normalizeH="0" baseline="0" noProof="0" dirty="0">
              <a:ln>
                <a:noFill/>
              </a:ln>
              <a:solidFill>
                <a:srgbClr val="505151"/>
              </a:solidFill>
              <a:effectLst/>
              <a:uLnTx/>
              <a:uFillTx/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5" name="Google Shape;399;p60">
            <a:extLst>
              <a:ext uri="{FF2B5EF4-FFF2-40B4-BE49-F238E27FC236}">
                <a16:creationId xmlns:a16="http://schemas.microsoft.com/office/drawing/2014/main" id="{E3D87827-1919-593B-0EA7-7FE62373BC39}"/>
              </a:ext>
            </a:extLst>
          </p:cNvPr>
          <p:cNvSpPr txBox="1"/>
          <p:nvPr/>
        </p:nvSpPr>
        <p:spPr>
          <a:xfrm>
            <a:off x="10644595" y="3721514"/>
            <a:ext cx="344400" cy="2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267" b="0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DM Sans"/>
                <a:ea typeface="DM Sans"/>
                <a:cs typeface="DM Sans"/>
                <a:sym typeface="DM Sans"/>
              </a:rPr>
              <a:t>👍🏻</a:t>
            </a:r>
            <a:endParaRPr kumimoji="0" sz="2267" b="0" i="0" u="none" strike="noStrike" kern="1200" cap="none" spc="0" normalizeH="0" baseline="0" noProof="0" dirty="0">
              <a:ln>
                <a:noFill/>
              </a:ln>
              <a:solidFill>
                <a:srgbClr val="505151"/>
              </a:solidFill>
              <a:effectLst/>
              <a:uLnTx/>
              <a:uFillTx/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7" name="Google Shape;399;p60">
            <a:extLst>
              <a:ext uri="{FF2B5EF4-FFF2-40B4-BE49-F238E27FC236}">
                <a16:creationId xmlns:a16="http://schemas.microsoft.com/office/drawing/2014/main" id="{E8A781F3-10ED-92D9-93F1-372B33165792}"/>
              </a:ext>
            </a:extLst>
          </p:cNvPr>
          <p:cNvSpPr txBox="1"/>
          <p:nvPr/>
        </p:nvSpPr>
        <p:spPr>
          <a:xfrm rot="10800000">
            <a:off x="10234783" y="1931031"/>
            <a:ext cx="344400" cy="2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267" b="0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DM Sans"/>
                <a:ea typeface="DM Sans"/>
                <a:cs typeface="DM Sans"/>
                <a:sym typeface="DM Sans"/>
              </a:rPr>
              <a:t>👍🏻</a:t>
            </a:r>
            <a:endParaRPr kumimoji="0" sz="2267" b="0" i="0" u="none" strike="noStrike" kern="1200" cap="none" spc="0" normalizeH="0" baseline="0" noProof="0" dirty="0">
              <a:ln>
                <a:noFill/>
              </a:ln>
              <a:solidFill>
                <a:srgbClr val="505151"/>
              </a:solidFill>
              <a:effectLst/>
              <a:uLnTx/>
              <a:uFillTx/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8" name="Google Shape;399;p60">
            <a:extLst>
              <a:ext uri="{FF2B5EF4-FFF2-40B4-BE49-F238E27FC236}">
                <a16:creationId xmlns:a16="http://schemas.microsoft.com/office/drawing/2014/main" id="{92197802-9200-3F39-A685-A8CFB3AFEF29}"/>
              </a:ext>
            </a:extLst>
          </p:cNvPr>
          <p:cNvSpPr txBox="1"/>
          <p:nvPr/>
        </p:nvSpPr>
        <p:spPr>
          <a:xfrm rot="10800000">
            <a:off x="9306969" y="2645101"/>
            <a:ext cx="344400" cy="2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267" b="0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DM Sans"/>
                <a:ea typeface="DM Sans"/>
                <a:cs typeface="DM Sans"/>
                <a:sym typeface="DM Sans"/>
              </a:rPr>
              <a:t>👍🏻</a:t>
            </a:r>
            <a:endParaRPr kumimoji="0" sz="2267" b="0" i="0" u="none" strike="noStrike" kern="1200" cap="none" spc="0" normalizeH="0" baseline="0" noProof="0" dirty="0">
              <a:ln>
                <a:noFill/>
              </a:ln>
              <a:solidFill>
                <a:srgbClr val="505151"/>
              </a:solidFill>
              <a:effectLst/>
              <a:uLnTx/>
              <a:uFillTx/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9" name="Google Shape;376;p60">
            <a:extLst>
              <a:ext uri="{FF2B5EF4-FFF2-40B4-BE49-F238E27FC236}">
                <a16:creationId xmlns:a16="http://schemas.microsoft.com/office/drawing/2014/main" id="{67CDD632-58F7-E175-C210-58C7136B5638}"/>
              </a:ext>
            </a:extLst>
          </p:cNvPr>
          <p:cNvSpPr/>
          <p:nvPr/>
        </p:nvSpPr>
        <p:spPr>
          <a:xfrm>
            <a:off x="810079" y="4948567"/>
            <a:ext cx="6061956" cy="533600"/>
          </a:xfrm>
          <a:prstGeom prst="roundRect">
            <a:avLst>
              <a:gd name="adj" fmla="val 16667"/>
            </a:avLst>
          </a:prstGeom>
          <a:solidFill>
            <a:srgbClr val="FF5F46"/>
          </a:solidFill>
          <a:ln>
            <a:noFill/>
          </a:ln>
          <a:effectLst>
            <a:outerShdw blurRad="1000125" dist="19050" dir="5580000" algn="bl" rotWithShape="0">
              <a:schemeClr val="accent1"/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733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M Sans"/>
                <a:ea typeface="DM Sans"/>
                <a:cs typeface="DM Sans"/>
                <a:sym typeface="DM Sans"/>
              </a:rPr>
              <a:t>Deploy to Production</a:t>
            </a:r>
            <a:endParaRPr kumimoji="0" sz="17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60" name="Google Shape;393;p60">
            <a:extLst>
              <a:ext uri="{FF2B5EF4-FFF2-40B4-BE49-F238E27FC236}">
                <a16:creationId xmlns:a16="http://schemas.microsoft.com/office/drawing/2014/main" id="{9856D1D5-F727-A9C0-ED80-FDE690BE7F7D}"/>
              </a:ext>
            </a:extLst>
          </p:cNvPr>
          <p:cNvCxnSpPr>
            <a:cxnSpLocks/>
            <a:stCxn id="59" idx="0"/>
            <a:endCxn id="6" idx="2"/>
          </p:cNvCxnSpPr>
          <p:nvPr/>
        </p:nvCxnSpPr>
        <p:spPr>
          <a:xfrm rot="5400000" flipH="1" flipV="1">
            <a:off x="5347508" y="2083885"/>
            <a:ext cx="1358233" cy="4371135"/>
          </a:xfrm>
          <a:prstGeom prst="curvedConnector3">
            <a:avLst>
              <a:gd name="adj1" fmla="val 50000"/>
            </a:avLst>
          </a:prstGeom>
          <a:ln>
            <a:solidFill>
              <a:schemeClr val="accent1"/>
            </a:solidFill>
            <a:headEnd type="triangle" w="med" len="med"/>
            <a:tailEnd type="none" w="med" len="med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63" name="Google Shape;393;p60">
            <a:extLst>
              <a:ext uri="{FF2B5EF4-FFF2-40B4-BE49-F238E27FC236}">
                <a16:creationId xmlns:a16="http://schemas.microsoft.com/office/drawing/2014/main" id="{B30C6E34-BC7F-70C5-3D3F-C7575FE17032}"/>
              </a:ext>
            </a:extLst>
          </p:cNvPr>
          <p:cNvCxnSpPr>
            <a:cxnSpLocks/>
            <a:stCxn id="2" idx="2"/>
            <a:endCxn id="37" idx="1"/>
          </p:cNvCxnSpPr>
          <p:nvPr/>
        </p:nvCxnSpPr>
        <p:spPr>
          <a:xfrm rot="16200000" flipH="1">
            <a:off x="5748989" y="1264785"/>
            <a:ext cx="1815661" cy="5815551"/>
          </a:xfrm>
          <a:prstGeom prst="curvedConnector2">
            <a:avLst/>
          </a:prstGeom>
          <a:ln>
            <a:prstDash val="dash"/>
            <a:headEnd type="triangle" w="med" len="med"/>
            <a:tailEnd type="none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66" name="Google Shape;393;p60">
            <a:extLst>
              <a:ext uri="{FF2B5EF4-FFF2-40B4-BE49-F238E27FC236}">
                <a16:creationId xmlns:a16="http://schemas.microsoft.com/office/drawing/2014/main" id="{551DB346-49E3-ED3B-3827-C69CB39A2381}"/>
              </a:ext>
            </a:extLst>
          </p:cNvPr>
          <p:cNvCxnSpPr>
            <a:cxnSpLocks/>
            <a:stCxn id="2" idx="0"/>
            <a:endCxn id="36" idx="0"/>
          </p:cNvCxnSpPr>
          <p:nvPr/>
        </p:nvCxnSpPr>
        <p:spPr>
          <a:xfrm rot="5400000" flipH="1" flipV="1">
            <a:off x="6214992" y="-1968432"/>
            <a:ext cx="1963657" cy="6895551"/>
          </a:xfrm>
          <a:prstGeom prst="curvedConnector3">
            <a:avLst>
              <a:gd name="adj1" fmla="val 111642"/>
            </a:avLst>
          </a:prstGeom>
          <a:ln>
            <a:prstDash val="dash"/>
            <a:headEnd type="triangle" w="med" len="med"/>
            <a:tailEnd type="none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  <p:bldP spid="6" grpId="0" animBg="1"/>
      <p:bldP spid="8" grpId="0" animBg="1"/>
      <p:bldP spid="36" grpId="0" animBg="1"/>
      <p:bldP spid="37" grpId="0" animBg="1"/>
      <p:bldP spid="54" grpId="0"/>
      <p:bldP spid="55" grpId="0"/>
      <p:bldP spid="57" grpId="0"/>
      <p:bldP spid="58" grpId="0"/>
      <p:bldP spid="5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04A3C4-107C-B92E-3EA1-9A15E25459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adapt LLM models for your task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BACA9D-E565-A50E-115B-9A470AA38B34}"/>
              </a:ext>
            </a:extLst>
          </p:cNvPr>
          <p:cNvSpPr txBox="1">
            <a:spLocks/>
          </p:cNvSpPr>
          <p:nvPr/>
        </p:nvSpPr>
        <p:spPr>
          <a:xfrm>
            <a:off x="598382" y="2303354"/>
            <a:ext cx="3645095" cy="8987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91440" rIns="91440" bIns="91440" rtlCol="0" anchor="t" anchorCtr="0">
            <a:spAutoFit/>
          </a:bodyPr>
          <a:lstStyle>
            <a:defPPr>
              <a:defRPr lang="en-US"/>
            </a:defPPr>
            <a:lvl1pPr marR="0" indent="0" algn="ctr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8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57200" marR="0" indent="-22860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2pPr>
            <a:lvl3pPr marL="657225" marR="0" indent="-20002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3pPr>
            <a:lvl4pPr marL="842963" marR="0" indent="-1809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4pPr>
            <a:lvl5pPr marL="1023938" marR="0" indent="-1682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5pPr>
            <a:lvl6pPr marL="2565040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3031412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97783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4155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Zero-Shot</a:t>
            </a:r>
          </a:p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The model predicts the answer given only </a:t>
            </a:r>
            <a:b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</a:b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 natural language description of the task.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B6AF5CBA-4B85-F827-6C0F-D92CB3A01914}"/>
              </a:ext>
            </a:extLst>
          </p:cNvPr>
          <p:cNvSpPr txBox="1">
            <a:spLocks/>
          </p:cNvSpPr>
          <p:nvPr/>
        </p:nvSpPr>
        <p:spPr>
          <a:xfrm>
            <a:off x="4287126" y="2303354"/>
            <a:ext cx="3645095" cy="8987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91440" rIns="91440" bIns="91440" rtlCol="0" anchor="t" anchorCtr="0">
            <a:spAutoFit/>
          </a:bodyPr>
          <a:lstStyle>
            <a:defPPr>
              <a:defRPr lang="en-US"/>
            </a:defPPr>
            <a:lvl1pPr marR="0" indent="0" algn="ctr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8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57200" marR="0" indent="-22860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2pPr>
            <a:lvl3pPr marL="657225" marR="0" indent="-20002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3pPr>
            <a:lvl4pPr marL="842963" marR="0" indent="-1809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4pPr>
            <a:lvl5pPr marL="1023938" marR="0" indent="-1682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5pPr>
            <a:lvl6pPr marL="2565040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3031412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97783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4155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One-Shot</a:t>
            </a:r>
          </a:p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In addition to the task description, the </a:t>
            </a:r>
            <a:b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</a:b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model sees a single example of the task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F57414C6-A439-7985-93A0-7D111352FACC}"/>
              </a:ext>
            </a:extLst>
          </p:cNvPr>
          <p:cNvSpPr txBox="1">
            <a:spLocks/>
          </p:cNvSpPr>
          <p:nvPr/>
        </p:nvSpPr>
        <p:spPr>
          <a:xfrm>
            <a:off x="7975871" y="2303354"/>
            <a:ext cx="3645095" cy="8987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91440" rIns="91440" bIns="91440" rtlCol="0" anchor="t" anchorCtr="0">
            <a:spAutoFit/>
          </a:bodyPr>
          <a:lstStyle>
            <a:defPPr>
              <a:defRPr lang="en-US"/>
            </a:defPPr>
            <a:lvl1pPr marR="0" indent="0" algn="ctr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8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57200" marR="0" indent="-22860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2pPr>
            <a:lvl3pPr marL="657225" marR="0" indent="-20002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3pPr>
            <a:lvl4pPr marL="842963" marR="0" indent="-1809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4pPr>
            <a:lvl5pPr marL="1023938" marR="0" indent="-1682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5pPr>
            <a:lvl6pPr marL="2565040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3031412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97783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4155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Few-Shot</a:t>
            </a:r>
          </a:p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In addition to the task description, the </a:t>
            </a:r>
            <a:b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</a:b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model sees a few examples of the task.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6794C1A7-230E-3EA7-90C3-720F52AEEA4E}"/>
              </a:ext>
            </a:extLst>
          </p:cNvPr>
          <p:cNvSpPr txBox="1">
            <a:spLocks/>
          </p:cNvSpPr>
          <p:nvPr/>
        </p:nvSpPr>
        <p:spPr>
          <a:xfrm>
            <a:off x="585788" y="1620639"/>
            <a:ext cx="11047768" cy="492443"/>
          </a:xfrm>
          <a:prstGeom prst="rect">
            <a:avLst/>
          </a:prstGeom>
          <a:solidFill>
            <a:srgbClr val="505050"/>
          </a:solidFill>
          <a:ln>
            <a:noFill/>
          </a:ln>
        </p:spPr>
        <p:txBody>
          <a:bodyPr vert="horz" wrap="square" lIns="91440" tIns="91440" rIns="91440" bIns="91440" rtlCol="0" anchor="t" anchorCtr="0">
            <a:spAutoFit/>
          </a:bodyPr>
          <a:lstStyle>
            <a:defPPr>
              <a:defRPr lang="en-US"/>
            </a:defPPr>
            <a:lvl1pPr marR="0" lvl="0" indent="0" algn="ctr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kumimoji="0" sz="2000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marR="0" indent="-22860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2pPr>
            <a:lvl3pPr marL="657225" marR="0" indent="-20002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3pPr>
            <a:lvl4pPr marL="842963" marR="0" indent="-1809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4pPr>
            <a:lvl5pPr marL="1023938" marR="0" indent="-1682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5pPr>
            <a:lvl6pPr marL="2565040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3031412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97783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4155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Prompt Engineering with in-context learning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CA137519-8198-3C66-D08D-353240B66AD4}"/>
              </a:ext>
            </a:extLst>
          </p:cNvPr>
          <p:cNvSpPr txBox="1">
            <a:spLocks/>
          </p:cNvSpPr>
          <p:nvPr/>
        </p:nvSpPr>
        <p:spPr>
          <a:xfrm>
            <a:off x="598382" y="4332469"/>
            <a:ext cx="11047768" cy="787908"/>
          </a:xfrm>
          <a:prstGeom prst="rect">
            <a:avLst/>
          </a:prstGeom>
          <a:solidFill>
            <a:srgbClr val="505050"/>
          </a:solidFill>
          <a:ln>
            <a:noFill/>
          </a:ln>
        </p:spPr>
        <p:txBody>
          <a:bodyPr vert="horz" wrap="square" lIns="91440" tIns="91440" rIns="91440" bIns="91440" rtlCol="0" anchor="t" anchorCtr="0">
            <a:spAutoFit/>
          </a:bodyPr>
          <a:lstStyle>
            <a:defPPr>
              <a:defRPr lang="en-US"/>
            </a:defPPr>
            <a:lvl1pPr marR="0" lvl="0" indent="0" algn="ctr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kumimoji="0" sz="2000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marR="0" indent="-22860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2pPr>
            <a:lvl3pPr marL="657225" marR="0" indent="-20002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3pPr>
            <a:lvl4pPr marL="842963" marR="0" indent="-1809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4pPr>
            <a:lvl5pPr marL="1023938" marR="0" indent="-1682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5pPr>
            <a:lvl6pPr marL="2565040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3031412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97783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4155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Fine Tuning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The model is trained via repeated gradient updates using a large corpus of example tasks.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8C4FEB7-EDCB-CE60-43B0-784DC0557CDE}"/>
              </a:ext>
            </a:extLst>
          </p:cNvPr>
          <p:cNvSpPr/>
          <p:nvPr/>
        </p:nvSpPr>
        <p:spPr bwMode="auto">
          <a:xfrm>
            <a:off x="1000032" y="5528817"/>
            <a:ext cx="2651760" cy="533325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Prompt Engineering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AEF95C0-4EE7-8A5B-7930-FE7709789B8C}"/>
              </a:ext>
            </a:extLst>
          </p:cNvPr>
          <p:cNvSpPr/>
          <p:nvPr/>
        </p:nvSpPr>
        <p:spPr bwMode="auto">
          <a:xfrm>
            <a:off x="4777049" y="5536690"/>
            <a:ext cx="2651760" cy="54864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6C6E6D"/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RAG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95D9061-100A-3DB6-CC63-964396F55393}"/>
              </a:ext>
            </a:extLst>
          </p:cNvPr>
          <p:cNvSpPr/>
          <p:nvPr/>
        </p:nvSpPr>
        <p:spPr bwMode="auto">
          <a:xfrm>
            <a:off x="8357267" y="5521160"/>
            <a:ext cx="2651760" cy="54864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6C6E6D"/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Fine Tuning</a:t>
            </a:r>
          </a:p>
        </p:txBody>
      </p:sp>
      <p:sp>
        <p:nvSpPr>
          <p:cNvPr id="11" name="Arrow: Notched Right 3">
            <a:extLst>
              <a:ext uri="{FF2B5EF4-FFF2-40B4-BE49-F238E27FC236}">
                <a16:creationId xmlns:a16="http://schemas.microsoft.com/office/drawing/2014/main" id="{59416B7A-788B-6E3C-2FA8-984DEECC83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848591" y="5440110"/>
            <a:ext cx="1335819" cy="741799"/>
          </a:xfrm>
          <a:prstGeom prst="notched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CA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2" name="Arrow: Notched Right 3">
            <a:extLst>
              <a:ext uri="{FF2B5EF4-FFF2-40B4-BE49-F238E27FC236}">
                <a16:creationId xmlns:a16="http://schemas.microsoft.com/office/drawing/2014/main" id="{4D1A5932-B486-CE30-0A9A-6E201D2646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939807" y="5440109"/>
            <a:ext cx="1335819" cy="741799"/>
          </a:xfrm>
          <a:prstGeom prst="notched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CA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3823945C-5E5A-C9D7-AF37-3CF3555B2CC0}"/>
              </a:ext>
            </a:extLst>
          </p:cNvPr>
          <p:cNvSpPr txBox="1">
            <a:spLocks/>
          </p:cNvSpPr>
          <p:nvPr/>
        </p:nvSpPr>
        <p:spPr>
          <a:xfrm>
            <a:off x="598382" y="3350347"/>
            <a:ext cx="11047768" cy="787908"/>
          </a:xfrm>
          <a:prstGeom prst="rect">
            <a:avLst/>
          </a:prstGeom>
          <a:solidFill>
            <a:srgbClr val="505050"/>
          </a:solidFill>
          <a:ln>
            <a:noFill/>
          </a:ln>
        </p:spPr>
        <p:txBody>
          <a:bodyPr vert="horz" wrap="square" lIns="91440" tIns="91440" rIns="91440" bIns="91440" rtlCol="0" anchor="t" anchorCtr="0">
            <a:spAutoFit/>
          </a:bodyPr>
          <a:lstStyle>
            <a:defPPr>
              <a:defRPr lang="en-US"/>
            </a:defPPr>
            <a:lvl1pPr marR="0" lvl="0" indent="0" algn="ctr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kumimoji="0" sz="2000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marR="0" indent="-22860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2pPr>
            <a:lvl3pPr marL="657225" marR="0" indent="-20002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3pPr>
            <a:lvl4pPr marL="842963" marR="0" indent="-1809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4pPr>
            <a:lvl5pPr marL="1023938" marR="0" indent="-1682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5pPr>
            <a:lvl6pPr marL="2565040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3031412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97783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4155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Retrieval-Augmented Generation (RAG)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This approach integrates the power of retrieval (or searching) into LLM text generation</a:t>
            </a:r>
          </a:p>
        </p:txBody>
      </p:sp>
    </p:spTree>
    <p:extLst>
      <p:ext uri="{BB962C8B-B14F-4D97-AF65-F5344CB8AC3E}">
        <p14:creationId xmlns:p14="http://schemas.microsoft.com/office/powerpoint/2010/main" val="3849399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/>
      <p:bldP spid="9" grpId="0"/>
      <p:bldP spid="10" grpId="0"/>
      <p:bldP spid="11" grpId="0" animBg="1"/>
      <p:bldP spid="12" grpId="0" animBg="1"/>
      <p:bldP spid="1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56DB85E-BAAA-AD98-60F4-3847722ADD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spc="-300" dirty="0">
                <a:latin typeface="+mn-lt"/>
              </a:rPr>
              <a:t>RAG In a Nutshell</a:t>
            </a:r>
            <a:endParaRPr lang="en-GB" sz="5400" spc="-3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72864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149B9BB-7069-4951-F84C-3F3C9A745A71}"/>
              </a:ext>
            </a:extLst>
          </p:cNvPr>
          <p:cNvSpPr txBox="1"/>
          <p:nvPr/>
        </p:nvSpPr>
        <p:spPr>
          <a:xfrm>
            <a:off x="490622" y="689749"/>
            <a:ext cx="5609194" cy="12507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Gavita Regunath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srgbClr val="C22944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28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Head of AI</a:t>
            </a:r>
          </a:p>
        </p:txBody>
      </p:sp>
      <p:pic>
        <p:nvPicPr>
          <p:cNvPr id="8" name="Picture 7" descr="A person smiling for the camera&#10;&#10;Description automatically generated with low confidence">
            <a:extLst>
              <a:ext uri="{FF2B5EF4-FFF2-40B4-BE49-F238E27FC236}">
                <a16:creationId xmlns:a16="http://schemas.microsoft.com/office/drawing/2014/main" id="{605B4C55-2D51-AA0C-F2ED-C415C63E524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9" y="4540132"/>
            <a:ext cx="2298705" cy="2317868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AF88A135-7209-C718-891D-F93850753AF1}"/>
              </a:ext>
            </a:extLst>
          </p:cNvPr>
          <p:cNvGrpSpPr/>
          <p:nvPr/>
        </p:nvGrpSpPr>
        <p:grpSpPr>
          <a:xfrm>
            <a:off x="6990769" y="1871150"/>
            <a:ext cx="4862976" cy="4647848"/>
            <a:chOff x="7598394" y="642326"/>
            <a:chExt cx="4862976" cy="4647848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A09A655-2F4D-27D5-7B27-05C46A42B4CC}"/>
                </a:ext>
              </a:extLst>
            </p:cNvPr>
            <p:cNvSpPr txBox="1"/>
            <p:nvPr/>
          </p:nvSpPr>
          <p:spPr>
            <a:xfrm>
              <a:off x="7662060" y="1502377"/>
              <a:ext cx="4799310" cy="106612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528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www.</a:t>
              </a:r>
              <a:r>
                <a: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advancinganalytics</a:t>
              </a:r>
              <a:r>
                <a: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.co.uk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1D11C4A-FA22-BBE0-0382-FBF77C3C3A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915787" y="4435391"/>
              <a:ext cx="828854" cy="828854"/>
            </a:xfrm>
            <a:prstGeom prst="ellipse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082C1823-B8B3-5697-6AEF-C404FCE3389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087178" y="642326"/>
              <a:ext cx="3454153" cy="15275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5DC2F792-9948-9651-5156-49A98F0B513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598394" y="2880034"/>
              <a:ext cx="1586823" cy="618761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F06DA09-CBC7-0CD7-D55A-6235F449B0FD}"/>
                </a:ext>
              </a:extLst>
            </p:cNvPr>
            <p:cNvSpPr txBox="1"/>
            <p:nvPr/>
          </p:nvSpPr>
          <p:spPr>
            <a:xfrm>
              <a:off x="9114943" y="2858739"/>
              <a:ext cx="3210339" cy="243143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/</a:t>
              </a:r>
              <a:r>
                <a:rPr kumimoji="0" lang="en-GB" sz="2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AdvancingAnalytics</a:t>
              </a:r>
              <a:endPara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32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@</a:t>
              </a: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AdvAnalyticsUK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totallyskewed.co.uk</a:t>
              </a: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50F20E0-9199-72D3-B686-5C3BF504DB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915788" y="3655271"/>
              <a:ext cx="716576" cy="623644"/>
            </a:xfrm>
            <a:prstGeom prst="rect">
              <a:avLst/>
            </a:prstGeom>
          </p:spPr>
        </p:pic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2270D151-B58D-8D44-5D7D-F02043F376C9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8391" y="2125360"/>
            <a:ext cx="6748857" cy="74987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CB64BD6-C313-D0B2-229C-0B88FA4E1639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0622" y="2785429"/>
            <a:ext cx="3188484" cy="755970"/>
          </a:xfrm>
          <a:prstGeom prst="rect">
            <a:avLst/>
          </a:prstGeom>
        </p:spPr>
      </p:pic>
      <p:pic>
        <p:nvPicPr>
          <p:cNvPr id="18" name="Picture 17" descr="A picture containing text&#10;&#10;Description automatically generated">
            <a:extLst>
              <a:ext uri="{FF2B5EF4-FFF2-40B4-BE49-F238E27FC236}">
                <a16:creationId xmlns:a16="http://schemas.microsoft.com/office/drawing/2014/main" id="{F6FDC336-D0D9-15E1-9F16-0D4016121B8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8257" y="3488905"/>
            <a:ext cx="1434191" cy="111220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7B128B6-A91C-D558-AC18-660BD07E6A4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91564" y="3621362"/>
            <a:ext cx="952282" cy="95228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B8EEFF2-07C3-CBA4-6709-C8A9010A09B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288996" y="3678431"/>
            <a:ext cx="2059398" cy="82760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B760A4F-79A0-1ED0-26D9-9DB18B53FE54}"/>
              </a:ext>
            </a:extLst>
          </p:cNvPr>
          <p:cNvPicPr>
            <a:picLocks noChangeAspect="1"/>
          </p:cNvPicPr>
          <p:nvPr/>
        </p:nvPicPr>
        <p:blipFill>
          <a:blip r:embed="rId13">
            <a:alphaModFix amt="70000"/>
          </a:blip>
          <a:stretch>
            <a:fillRect/>
          </a:stretch>
        </p:blipFill>
        <p:spPr>
          <a:xfrm rot="1371722">
            <a:off x="8589694" y="128642"/>
            <a:ext cx="1728792" cy="1728792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039478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BBB4EF7-358C-A66B-130A-A35498D839C0}"/>
              </a:ext>
            </a:extLst>
          </p:cNvPr>
          <p:cNvSpPr txBox="1"/>
          <p:nvPr/>
        </p:nvSpPr>
        <p:spPr>
          <a:xfrm>
            <a:off x="859221" y="598125"/>
            <a:ext cx="10665372" cy="544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marR="0" lvl="0" indent="-114300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Hallucinations</a:t>
            </a:r>
          </a:p>
          <a:p>
            <a:pPr marL="1143000" marR="0" lvl="0" indent="-114300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Lack of transparency</a:t>
            </a:r>
          </a:p>
          <a:p>
            <a:pPr marL="1143000" marR="0" lvl="0" indent="-114300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GB" sz="8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Uncontextualised</a:t>
            </a:r>
            <a:r>
              <a:rPr kumimoji="0" lang="en-GB" sz="8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data</a:t>
            </a:r>
          </a:p>
        </p:txBody>
      </p:sp>
    </p:spTree>
    <p:extLst>
      <p:ext uri="{BB962C8B-B14F-4D97-AF65-F5344CB8AC3E}">
        <p14:creationId xmlns:p14="http://schemas.microsoft.com/office/powerpoint/2010/main" val="2289433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BBB4EF7-358C-A66B-130A-A35498D839C0}"/>
              </a:ext>
            </a:extLst>
          </p:cNvPr>
          <p:cNvSpPr txBox="1"/>
          <p:nvPr/>
        </p:nvSpPr>
        <p:spPr>
          <a:xfrm>
            <a:off x="559677" y="1379482"/>
            <a:ext cx="1147729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Ability of an LLM to learn information not through training, but by receiving new information in a carefully formatted prompt</a:t>
            </a:r>
          </a:p>
        </p:txBody>
      </p:sp>
    </p:spTree>
    <p:extLst>
      <p:ext uri="{BB962C8B-B14F-4D97-AF65-F5344CB8AC3E}">
        <p14:creationId xmlns:p14="http://schemas.microsoft.com/office/powerpoint/2010/main" val="2350169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63D47AF-9484-8454-DC0E-BC7B68D35392}"/>
              </a:ext>
            </a:extLst>
          </p:cNvPr>
          <p:cNvSpPr txBox="1"/>
          <p:nvPr/>
        </p:nvSpPr>
        <p:spPr>
          <a:xfrm>
            <a:off x="8047234" y="3808098"/>
            <a:ext cx="3600000" cy="1508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B1274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Generate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Pass the augmented prompt to a large language model, generating the final output</a:t>
            </a:r>
            <a:endParaRPr kumimoji="0" lang="en-GB" sz="2000" b="1" i="0" u="none" strike="noStrike" kern="1200" cap="none" spc="0" normalizeH="0" baseline="0" noProof="0" dirty="0">
              <a:ln>
                <a:noFill/>
              </a:ln>
              <a:solidFill>
                <a:srgbClr val="50515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4D5D3B-C3F6-C758-2E47-E311D8F47CE2}"/>
              </a:ext>
            </a:extLst>
          </p:cNvPr>
          <p:cNvSpPr txBox="1"/>
          <p:nvPr/>
        </p:nvSpPr>
        <p:spPr>
          <a:xfrm>
            <a:off x="4450853" y="855968"/>
            <a:ext cx="296427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600" b="1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 A G</a:t>
            </a:r>
            <a:endParaRPr kumimoji="0" lang="en-GB" sz="9600" b="1" i="0" u="none" strike="noStrike" kern="1200" cap="none" spc="0" normalizeH="0" baseline="0" noProof="0" dirty="0">
              <a:ln>
                <a:noFill/>
              </a:ln>
              <a:solidFill>
                <a:srgbClr val="50515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800CC8-24CB-895D-D285-1011476A942B}"/>
              </a:ext>
            </a:extLst>
          </p:cNvPr>
          <p:cNvSpPr txBox="1"/>
          <p:nvPr/>
        </p:nvSpPr>
        <p:spPr>
          <a:xfrm>
            <a:off x="218746" y="3808098"/>
            <a:ext cx="3600000" cy="1508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B1274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Retrieval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Get information from a database that relates to the question you asked.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83C2C25-87E2-09C4-69C5-EC2A3EF35011}"/>
              </a:ext>
            </a:extLst>
          </p:cNvPr>
          <p:cNvSpPr txBox="1"/>
          <p:nvPr/>
        </p:nvSpPr>
        <p:spPr>
          <a:xfrm>
            <a:off x="4132990" y="3808098"/>
            <a:ext cx="3600000" cy="150810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B1274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Augmentation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Combine the retrieved information with the initial prompt</a:t>
            </a:r>
          </a:p>
        </p:txBody>
      </p:sp>
      <p:sp>
        <p:nvSpPr>
          <p:cNvPr id="11" name="Hexagon 10">
            <a:extLst>
              <a:ext uri="{FF2B5EF4-FFF2-40B4-BE49-F238E27FC236}">
                <a16:creationId xmlns:a16="http://schemas.microsoft.com/office/drawing/2014/main" id="{96BC2829-8045-FF31-4BA9-5E9644677C27}"/>
              </a:ext>
            </a:extLst>
          </p:cNvPr>
          <p:cNvSpPr/>
          <p:nvPr/>
        </p:nvSpPr>
        <p:spPr>
          <a:xfrm rot="16200000">
            <a:off x="1708355" y="3221531"/>
            <a:ext cx="540000" cy="468000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</a:t>
            </a:r>
            <a:endParaRPr kumimoji="0" lang="en-GB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Hexagon 11">
            <a:extLst>
              <a:ext uri="{FF2B5EF4-FFF2-40B4-BE49-F238E27FC236}">
                <a16:creationId xmlns:a16="http://schemas.microsoft.com/office/drawing/2014/main" id="{F3C0FDBB-10BD-BFB4-D976-DA3D9F2B4E65}"/>
              </a:ext>
            </a:extLst>
          </p:cNvPr>
          <p:cNvSpPr/>
          <p:nvPr/>
        </p:nvSpPr>
        <p:spPr>
          <a:xfrm rot="16200000">
            <a:off x="5662990" y="3221531"/>
            <a:ext cx="540000" cy="468000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</a:t>
            </a:r>
            <a:endParaRPr kumimoji="0" lang="en-GB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Hexagon 12">
            <a:extLst>
              <a:ext uri="{FF2B5EF4-FFF2-40B4-BE49-F238E27FC236}">
                <a16:creationId xmlns:a16="http://schemas.microsoft.com/office/drawing/2014/main" id="{31D504E9-922E-3537-F9F2-3A9DF92331F2}"/>
              </a:ext>
            </a:extLst>
          </p:cNvPr>
          <p:cNvSpPr/>
          <p:nvPr/>
        </p:nvSpPr>
        <p:spPr>
          <a:xfrm rot="16200000">
            <a:off x="9577233" y="3221531"/>
            <a:ext cx="540000" cy="468000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3</a:t>
            </a:r>
            <a:endParaRPr kumimoji="0" lang="en-GB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63394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Title 453">
            <a:extLst>
              <a:ext uri="{FF2B5EF4-FFF2-40B4-BE49-F238E27FC236}">
                <a16:creationId xmlns:a16="http://schemas.microsoft.com/office/drawing/2014/main" id="{C543A5A6-443D-05D4-0A5D-EFB151C44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RAG (Retrieval-Augmented Generation) </a:t>
            </a:r>
            <a:endParaRPr lang="en-GB" dirty="0"/>
          </a:p>
        </p:txBody>
      </p:sp>
      <p:sp>
        <p:nvSpPr>
          <p:cNvPr id="459" name="Flowchart: Connector 458">
            <a:extLst>
              <a:ext uri="{FF2B5EF4-FFF2-40B4-BE49-F238E27FC236}">
                <a16:creationId xmlns:a16="http://schemas.microsoft.com/office/drawing/2014/main" id="{802AB662-2622-3D51-0FCB-D1CC78F658D5}"/>
              </a:ext>
            </a:extLst>
          </p:cNvPr>
          <p:cNvSpPr/>
          <p:nvPr/>
        </p:nvSpPr>
        <p:spPr>
          <a:xfrm>
            <a:off x="8027686" y="4424894"/>
            <a:ext cx="180000" cy="18000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8" name="Flowchart: Connector 57">
            <a:extLst>
              <a:ext uri="{FF2B5EF4-FFF2-40B4-BE49-F238E27FC236}">
                <a16:creationId xmlns:a16="http://schemas.microsoft.com/office/drawing/2014/main" id="{D7719B96-0C8F-60F0-5CBB-E8FC38050598}"/>
              </a:ext>
            </a:extLst>
          </p:cNvPr>
          <p:cNvSpPr/>
          <p:nvPr/>
        </p:nvSpPr>
        <p:spPr>
          <a:xfrm>
            <a:off x="1307927" y="4300275"/>
            <a:ext cx="180000" cy="18000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8" name="Picture 7" descr="A picture containing graphics, symbol, text, font&#10;&#10;Description automatically generated">
            <a:extLst>
              <a:ext uri="{FF2B5EF4-FFF2-40B4-BE49-F238E27FC236}">
                <a16:creationId xmlns:a16="http://schemas.microsoft.com/office/drawing/2014/main" id="{693E468E-6147-E9A6-6444-F52AD4C86A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47040" y="3915607"/>
            <a:ext cx="1080000" cy="810225"/>
          </a:xfrm>
          <a:prstGeom prst="rect">
            <a:avLst/>
          </a:prstGeom>
        </p:spPr>
      </p:pic>
      <p:pic>
        <p:nvPicPr>
          <p:cNvPr id="3" name="Picture 2" descr="A picture containing graphics, symbol, text, font&#10;&#10;Description automatically generated">
            <a:extLst>
              <a:ext uri="{FF2B5EF4-FFF2-40B4-BE49-F238E27FC236}">
                <a16:creationId xmlns:a16="http://schemas.microsoft.com/office/drawing/2014/main" id="{4D42FD18-9608-12E5-68DE-D7D8738546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44460" y="3071700"/>
            <a:ext cx="1080000" cy="8102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2E68856-A5C6-2D24-4CEA-A368EE9E9AD7}"/>
              </a:ext>
            </a:extLst>
          </p:cNvPr>
          <p:cNvSpPr txBox="1"/>
          <p:nvPr/>
        </p:nvSpPr>
        <p:spPr>
          <a:xfrm>
            <a:off x="750833" y="9948930"/>
            <a:ext cx="144000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0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hlinkClick r:id="rId4" tooltip="https://www.freepngimg.com/png/71657-format-computer-file-pdf-document-icon"/>
              </a:rPr>
              <a:t>This Photo</a:t>
            </a:r>
            <a:r>
              <a:rPr kumimoji="0" lang="en-GB" sz="900" b="0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by Unknown Author is licensed under </a:t>
            </a:r>
            <a:r>
              <a:rPr kumimoji="0" lang="en-GB" sz="900" b="0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hlinkClick r:id="rId5" tooltip="https://creativecommons.org/licenses/by-nc/3.0/"/>
              </a:rPr>
              <a:t>CC BY-NC</a:t>
            </a:r>
            <a:endParaRPr kumimoji="0" lang="en-GB" sz="900" b="0" i="0" u="none" strike="noStrike" kern="1200" cap="none" spc="0" normalizeH="0" baseline="0" noProof="0" dirty="0">
              <a:ln>
                <a:noFill/>
              </a:ln>
              <a:solidFill>
                <a:srgbClr val="50515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7" name="Picture 6" descr="A picture containing graphics, symbol, text, font&#10;&#10;Description automatically generated">
            <a:extLst>
              <a:ext uri="{FF2B5EF4-FFF2-40B4-BE49-F238E27FC236}">
                <a16:creationId xmlns:a16="http://schemas.microsoft.com/office/drawing/2014/main" id="{7313E892-FDD5-3D0D-F357-1F088267B2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79378" y="4791229"/>
            <a:ext cx="1080000" cy="810225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28BDC0D-EC84-7016-1EEF-6304DA2EDF92}"/>
              </a:ext>
            </a:extLst>
          </p:cNvPr>
          <p:cNvSpPr/>
          <p:nvPr/>
        </p:nvSpPr>
        <p:spPr>
          <a:xfrm>
            <a:off x="3110828" y="3433173"/>
            <a:ext cx="1440000" cy="402465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Chunk of text from document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E944D98-4394-FE69-2936-420796CA3629}"/>
              </a:ext>
            </a:extLst>
          </p:cNvPr>
          <p:cNvSpPr/>
          <p:nvPr/>
        </p:nvSpPr>
        <p:spPr>
          <a:xfrm>
            <a:off x="3110828" y="3973323"/>
            <a:ext cx="1440000" cy="402465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Chunk of text from document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9518FB01-440D-8F39-851B-A915C568BE0E}"/>
              </a:ext>
            </a:extLst>
          </p:cNvPr>
          <p:cNvSpPr/>
          <p:nvPr/>
        </p:nvSpPr>
        <p:spPr>
          <a:xfrm>
            <a:off x="3110828" y="4550586"/>
            <a:ext cx="1440000" cy="402465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Chunk of text from document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0E94753C-378F-9415-7106-4994A1C034A0}"/>
              </a:ext>
            </a:extLst>
          </p:cNvPr>
          <p:cNvSpPr/>
          <p:nvPr/>
        </p:nvSpPr>
        <p:spPr>
          <a:xfrm>
            <a:off x="3110828" y="5149283"/>
            <a:ext cx="1440000" cy="402465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Chunk of text from document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89487D2-4306-39F5-FCBC-FC55D82E1193}"/>
              </a:ext>
            </a:extLst>
          </p:cNvPr>
          <p:cNvSpPr/>
          <p:nvPr/>
        </p:nvSpPr>
        <p:spPr>
          <a:xfrm>
            <a:off x="5515362" y="3429001"/>
            <a:ext cx="1440000" cy="40246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Embeddings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[010101001001]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A6FAD851-E025-5892-E115-FADE6BC64C81}"/>
              </a:ext>
            </a:extLst>
          </p:cNvPr>
          <p:cNvSpPr/>
          <p:nvPr/>
        </p:nvSpPr>
        <p:spPr>
          <a:xfrm>
            <a:off x="5515362" y="3969151"/>
            <a:ext cx="1440000" cy="40246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Embeddings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[010101001001]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B21FEC73-9335-78A1-CD40-4A45A5F2557F}"/>
              </a:ext>
            </a:extLst>
          </p:cNvPr>
          <p:cNvSpPr/>
          <p:nvPr/>
        </p:nvSpPr>
        <p:spPr>
          <a:xfrm>
            <a:off x="5515362" y="4546414"/>
            <a:ext cx="1440000" cy="40246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Embeddings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[010101001001]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0243DD07-E9D0-364C-4A5F-B35787A7FA4F}"/>
              </a:ext>
            </a:extLst>
          </p:cNvPr>
          <p:cNvSpPr/>
          <p:nvPr/>
        </p:nvSpPr>
        <p:spPr>
          <a:xfrm>
            <a:off x="5515362" y="5145111"/>
            <a:ext cx="1440000" cy="40246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Embeddings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[010101001001]</a:t>
            </a:r>
          </a:p>
        </p:txBody>
      </p:sp>
      <p:pic>
        <p:nvPicPr>
          <p:cNvPr id="18" name="Graphic 17" descr="Database with solid fill">
            <a:extLst>
              <a:ext uri="{FF2B5EF4-FFF2-40B4-BE49-F238E27FC236}">
                <a16:creationId xmlns:a16="http://schemas.microsoft.com/office/drawing/2014/main" id="{46835C81-0163-5EFF-F20F-7E2E258CE6B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849225" y="4111095"/>
            <a:ext cx="914400" cy="914400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D014E7F-8CB1-462B-CE11-130DB7683ED0}"/>
              </a:ext>
            </a:extLst>
          </p:cNvPr>
          <p:cNvCxnSpPr>
            <a:cxnSpLocks/>
            <a:stCxn id="9" idx="3"/>
            <a:endCxn id="13" idx="1"/>
          </p:cNvCxnSpPr>
          <p:nvPr/>
        </p:nvCxnSpPr>
        <p:spPr>
          <a:xfrm flipV="1">
            <a:off x="4550828" y="3630233"/>
            <a:ext cx="964534" cy="41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30005AD-3120-E618-133F-72C59990D998}"/>
              </a:ext>
            </a:extLst>
          </p:cNvPr>
          <p:cNvCxnSpPr>
            <a:stCxn id="10" idx="3"/>
            <a:endCxn id="14" idx="1"/>
          </p:cNvCxnSpPr>
          <p:nvPr/>
        </p:nvCxnSpPr>
        <p:spPr>
          <a:xfrm flipV="1">
            <a:off x="4550828" y="4170383"/>
            <a:ext cx="964534" cy="41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B7C4262-8163-1160-8F53-E5A232B0108E}"/>
              </a:ext>
            </a:extLst>
          </p:cNvPr>
          <p:cNvCxnSpPr>
            <a:stCxn id="11" idx="3"/>
            <a:endCxn id="15" idx="1"/>
          </p:cNvCxnSpPr>
          <p:nvPr/>
        </p:nvCxnSpPr>
        <p:spPr>
          <a:xfrm flipV="1">
            <a:off x="4550828" y="4747646"/>
            <a:ext cx="964534" cy="41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7A99DA6-ED1C-0AC0-545F-FCADAA392874}"/>
              </a:ext>
            </a:extLst>
          </p:cNvPr>
          <p:cNvCxnSpPr>
            <a:stCxn id="12" idx="3"/>
            <a:endCxn id="16" idx="1"/>
          </p:cNvCxnSpPr>
          <p:nvPr/>
        </p:nvCxnSpPr>
        <p:spPr>
          <a:xfrm flipV="1">
            <a:off x="4550828" y="5346343"/>
            <a:ext cx="964534" cy="41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DC8444F3-EA9E-3A1B-32AC-761365039FED}"/>
              </a:ext>
            </a:extLst>
          </p:cNvPr>
          <p:cNvSpPr/>
          <p:nvPr/>
        </p:nvSpPr>
        <p:spPr>
          <a:xfrm>
            <a:off x="7591376" y="2668576"/>
            <a:ext cx="1440000" cy="40246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Embeddings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[010101001001]</a:t>
            </a:r>
          </a:p>
        </p:txBody>
      </p: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D3CA3C9E-022A-69B7-ABF4-48885302C145}"/>
              </a:ext>
            </a:extLst>
          </p:cNvPr>
          <p:cNvCxnSpPr>
            <a:cxnSpLocks/>
            <a:stCxn id="20" idx="1"/>
            <a:endCxn id="33" idx="0"/>
          </p:cNvCxnSpPr>
          <p:nvPr/>
        </p:nvCxnSpPr>
        <p:spPr>
          <a:xfrm rot="10800000" flipV="1">
            <a:off x="8311376" y="1319882"/>
            <a:ext cx="694912" cy="1348693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A62169FF-45F1-A3F2-F727-8B73B7034631}"/>
              </a:ext>
            </a:extLst>
          </p:cNvPr>
          <p:cNvSpPr/>
          <p:nvPr/>
        </p:nvSpPr>
        <p:spPr>
          <a:xfrm>
            <a:off x="7586425" y="3419225"/>
            <a:ext cx="1440000" cy="402465"/>
          </a:xfrm>
          <a:prstGeom prst="round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Semantic search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3F58D5D1-1910-0B40-41EA-46EE94C16CD5}"/>
              </a:ext>
            </a:extLst>
          </p:cNvPr>
          <p:cNvCxnSpPr>
            <a:stCxn id="33" idx="2"/>
            <a:endCxn id="38" idx="0"/>
          </p:cNvCxnSpPr>
          <p:nvPr/>
        </p:nvCxnSpPr>
        <p:spPr>
          <a:xfrm flipH="1">
            <a:off x="8306426" y="3071040"/>
            <a:ext cx="4951" cy="34818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45DE0A1-AD0B-13B4-CC41-0DDB5B82D2A3}"/>
              </a:ext>
            </a:extLst>
          </p:cNvPr>
          <p:cNvCxnSpPr>
            <a:stCxn id="38" idx="2"/>
            <a:endCxn id="18" idx="0"/>
          </p:cNvCxnSpPr>
          <p:nvPr/>
        </p:nvCxnSpPr>
        <p:spPr>
          <a:xfrm>
            <a:off x="8306425" y="3821689"/>
            <a:ext cx="0" cy="2894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4F747A4F-9B5E-33B6-9845-93612AE0B105}"/>
              </a:ext>
            </a:extLst>
          </p:cNvPr>
          <p:cNvSpPr/>
          <p:nvPr/>
        </p:nvSpPr>
        <p:spPr>
          <a:xfrm>
            <a:off x="9674105" y="2869631"/>
            <a:ext cx="1440000" cy="402465"/>
          </a:xfrm>
          <a:prstGeom prst="round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Answer</a:t>
            </a: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9E2D70D3-D9B4-C90C-66B3-DCFABA9DD404}"/>
              </a:ext>
            </a:extLst>
          </p:cNvPr>
          <p:cNvSpPr/>
          <p:nvPr/>
        </p:nvSpPr>
        <p:spPr>
          <a:xfrm>
            <a:off x="9694629" y="4323367"/>
            <a:ext cx="1440000" cy="402465"/>
          </a:xfrm>
          <a:prstGeom prst="round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LLM</a:t>
            </a:r>
          </a:p>
        </p:txBody>
      </p: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4E832F5A-546F-5BD0-E368-7560A26EDF55}"/>
              </a:ext>
            </a:extLst>
          </p:cNvPr>
          <p:cNvCxnSpPr>
            <a:cxnSpLocks/>
            <a:stCxn id="51" idx="0"/>
            <a:endCxn id="30" idx="3"/>
          </p:cNvCxnSpPr>
          <p:nvPr/>
        </p:nvCxnSpPr>
        <p:spPr>
          <a:xfrm rot="16200000" flipV="1">
            <a:off x="9136293" y="1611818"/>
            <a:ext cx="1551354" cy="964271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61327F7-6AC2-46C1-C9B7-0EADDE9350D2}"/>
              </a:ext>
            </a:extLst>
          </p:cNvPr>
          <p:cNvCxnSpPr>
            <a:stCxn id="52" idx="0"/>
            <a:endCxn id="51" idx="2"/>
          </p:cNvCxnSpPr>
          <p:nvPr/>
        </p:nvCxnSpPr>
        <p:spPr>
          <a:xfrm flipH="1" flipV="1">
            <a:off x="10394105" y="3272096"/>
            <a:ext cx="20524" cy="10512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C44A2AD7-D2DA-596C-7EF4-2E8898AD4A49}"/>
              </a:ext>
            </a:extLst>
          </p:cNvPr>
          <p:cNvSpPr/>
          <p:nvPr/>
        </p:nvSpPr>
        <p:spPr>
          <a:xfrm>
            <a:off x="7671519" y="5175791"/>
            <a:ext cx="1440000" cy="402465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Vector database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Knowledge base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E956BFA-14A8-C4E3-0561-12DE898AB5A3}"/>
              </a:ext>
            </a:extLst>
          </p:cNvPr>
          <p:cNvCxnSpPr>
            <a:cxnSpLocks/>
            <a:stCxn id="18" idx="3"/>
          </p:cNvCxnSpPr>
          <p:nvPr/>
        </p:nvCxnSpPr>
        <p:spPr>
          <a:xfrm>
            <a:off x="8763625" y="4568296"/>
            <a:ext cx="883418" cy="872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462F2BF8-08B8-C1CB-5AFF-FBEDC70A3267}"/>
              </a:ext>
            </a:extLst>
          </p:cNvPr>
          <p:cNvCxnSpPr>
            <a:stCxn id="58" idx="6"/>
            <a:endCxn id="9" idx="1"/>
          </p:cNvCxnSpPr>
          <p:nvPr/>
        </p:nvCxnSpPr>
        <p:spPr>
          <a:xfrm flipV="1">
            <a:off x="1487928" y="3634405"/>
            <a:ext cx="1622901" cy="755870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7A47562E-4393-B7EE-19B3-1BE94CDE6D86}"/>
              </a:ext>
            </a:extLst>
          </p:cNvPr>
          <p:cNvCxnSpPr>
            <a:stCxn id="58" idx="6"/>
            <a:endCxn id="10" idx="1"/>
          </p:cNvCxnSpPr>
          <p:nvPr/>
        </p:nvCxnSpPr>
        <p:spPr>
          <a:xfrm flipV="1">
            <a:off x="1487928" y="4174555"/>
            <a:ext cx="1622901" cy="215720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8" name="Connector: Elbow 447">
            <a:extLst>
              <a:ext uri="{FF2B5EF4-FFF2-40B4-BE49-F238E27FC236}">
                <a16:creationId xmlns:a16="http://schemas.microsoft.com/office/drawing/2014/main" id="{1A02A346-F653-9D15-C1CE-4EDE116CAAF8}"/>
              </a:ext>
            </a:extLst>
          </p:cNvPr>
          <p:cNvCxnSpPr>
            <a:stCxn id="58" idx="6"/>
            <a:endCxn id="11" idx="1"/>
          </p:cNvCxnSpPr>
          <p:nvPr/>
        </p:nvCxnSpPr>
        <p:spPr>
          <a:xfrm>
            <a:off x="1487928" y="4390276"/>
            <a:ext cx="1622901" cy="361543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0" name="Connector: Elbow 449">
            <a:extLst>
              <a:ext uri="{FF2B5EF4-FFF2-40B4-BE49-F238E27FC236}">
                <a16:creationId xmlns:a16="http://schemas.microsoft.com/office/drawing/2014/main" id="{71249291-1782-B04B-F11D-AB47955C7306}"/>
              </a:ext>
            </a:extLst>
          </p:cNvPr>
          <p:cNvCxnSpPr>
            <a:stCxn id="58" idx="6"/>
            <a:endCxn id="12" idx="1"/>
          </p:cNvCxnSpPr>
          <p:nvPr/>
        </p:nvCxnSpPr>
        <p:spPr>
          <a:xfrm>
            <a:off x="1487928" y="4390275"/>
            <a:ext cx="1622901" cy="960240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1" name="Connector: Elbow 460">
            <a:extLst>
              <a:ext uri="{FF2B5EF4-FFF2-40B4-BE49-F238E27FC236}">
                <a16:creationId xmlns:a16="http://schemas.microsoft.com/office/drawing/2014/main" id="{EFCD379E-A266-7824-D6A0-9394A526D59F}"/>
              </a:ext>
            </a:extLst>
          </p:cNvPr>
          <p:cNvCxnSpPr>
            <a:stCxn id="13" idx="3"/>
            <a:endCxn id="459" idx="2"/>
          </p:cNvCxnSpPr>
          <p:nvPr/>
        </p:nvCxnSpPr>
        <p:spPr>
          <a:xfrm>
            <a:off x="6955362" y="3630234"/>
            <a:ext cx="1072324" cy="884661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3" name="Connector: Elbow 462">
            <a:extLst>
              <a:ext uri="{FF2B5EF4-FFF2-40B4-BE49-F238E27FC236}">
                <a16:creationId xmlns:a16="http://schemas.microsoft.com/office/drawing/2014/main" id="{92EEB519-716D-8DB2-536F-7EE8B28BB2EF}"/>
              </a:ext>
            </a:extLst>
          </p:cNvPr>
          <p:cNvCxnSpPr>
            <a:stCxn id="14" idx="3"/>
            <a:endCxn id="459" idx="2"/>
          </p:cNvCxnSpPr>
          <p:nvPr/>
        </p:nvCxnSpPr>
        <p:spPr>
          <a:xfrm>
            <a:off x="6955362" y="4170384"/>
            <a:ext cx="1072324" cy="344511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5" name="Connector: Elbow 464">
            <a:extLst>
              <a:ext uri="{FF2B5EF4-FFF2-40B4-BE49-F238E27FC236}">
                <a16:creationId xmlns:a16="http://schemas.microsoft.com/office/drawing/2014/main" id="{30D0958F-DA37-AC7F-4744-6ED99E346127}"/>
              </a:ext>
            </a:extLst>
          </p:cNvPr>
          <p:cNvCxnSpPr>
            <a:stCxn id="15" idx="3"/>
            <a:endCxn id="459" idx="2"/>
          </p:cNvCxnSpPr>
          <p:nvPr/>
        </p:nvCxnSpPr>
        <p:spPr>
          <a:xfrm flipV="1">
            <a:off x="6955362" y="4514894"/>
            <a:ext cx="1072324" cy="232752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7" name="Connector: Elbow 466">
            <a:extLst>
              <a:ext uri="{FF2B5EF4-FFF2-40B4-BE49-F238E27FC236}">
                <a16:creationId xmlns:a16="http://schemas.microsoft.com/office/drawing/2014/main" id="{600C9A8E-2F15-30BB-916A-44F2413BD94F}"/>
              </a:ext>
            </a:extLst>
          </p:cNvPr>
          <p:cNvCxnSpPr>
            <a:stCxn id="16" idx="3"/>
            <a:endCxn id="459" idx="2"/>
          </p:cNvCxnSpPr>
          <p:nvPr/>
        </p:nvCxnSpPr>
        <p:spPr>
          <a:xfrm flipV="1">
            <a:off x="6955362" y="4514895"/>
            <a:ext cx="1072324" cy="831449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2" name="Group 1" descr="User Application.">
            <a:extLst>
              <a:ext uri="{FF2B5EF4-FFF2-40B4-BE49-F238E27FC236}">
                <a16:creationId xmlns:a16="http://schemas.microsoft.com/office/drawing/2014/main" id="{99E65B0D-B24B-3876-5ACB-ED05D7F005F6}"/>
              </a:ext>
            </a:extLst>
          </p:cNvPr>
          <p:cNvGrpSpPr>
            <a:grpSpLocks noChangeAspect="1"/>
          </p:cNvGrpSpPr>
          <p:nvPr/>
        </p:nvGrpSpPr>
        <p:grpSpPr>
          <a:xfrm>
            <a:off x="9006288" y="1047500"/>
            <a:ext cx="729638" cy="1353805"/>
            <a:chOff x="3302371" y="1766703"/>
            <a:chExt cx="573971" cy="1064974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94182686-5650-1311-1990-4E6D0884E05E}"/>
                </a:ext>
              </a:extLst>
            </p:cNvPr>
            <p:cNvGrpSpPr/>
            <p:nvPr/>
          </p:nvGrpSpPr>
          <p:grpSpPr>
            <a:xfrm>
              <a:off x="3333398" y="1868738"/>
              <a:ext cx="542944" cy="599306"/>
              <a:chOff x="4791177" y="2725299"/>
              <a:chExt cx="583304" cy="643850"/>
            </a:xfrm>
          </p:grpSpPr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7F0D99F1-E0CE-BD16-9FEE-6554CFD54F15}"/>
                  </a:ext>
                </a:extLst>
              </p:cNvPr>
              <p:cNvGrpSpPr/>
              <p:nvPr/>
            </p:nvGrpSpPr>
            <p:grpSpPr>
              <a:xfrm>
                <a:off x="4869002" y="2981621"/>
                <a:ext cx="505479" cy="387528"/>
                <a:chOff x="4764224" y="2905395"/>
                <a:chExt cx="614223" cy="470897"/>
              </a:xfrm>
            </p:grpSpPr>
            <p:grpSp>
              <p:nvGrpSpPr>
                <p:cNvPr id="34" name="Group 33">
                  <a:extLst>
                    <a:ext uri="{FF2B5EF4-FFF2-40B4-BE49-F238E27FC236}">
                      <a16:creationId xmlns:a16="http://schemas.microsoft.com/office/drawing/2014/main" id="{8FDB9BA0-D375-95D1-C129-3A8D1BEAAA69}"/>
                    </a:ext>
                  </a:extLst>
                </p:cNvPr>
                <p:cNvGrpSpPr/>
                <p:nvPr/>
              </p:nvGrpSpPr>
              <p:grpSpPr>
                <a:xfrm>
                  <a:off x="4764224" y="2988149"/>
                  <a:ext cx="347088" cy="388143"/>
                  <a:chOff x="1175042" y="1972326"/>
                  <a:chExt cx="147106" cy="164506"/>
                </a:xfrm>
                <a:solidFill>
                  <a:srgbClr val="409AE1"/>
                </a:solidFill>
              </p:grpSpPr>
              <p:sp>
                <p:nvSpPr>
                  <p:cNvPr id="43" name="Freeform 5">
                    <a:extLst>
                      <a:ext uri="{FF2B5EF4-FFF2-40B4-BE49-F238E27FC236}">
                        <a16:creationId xmlns:a16="http://schemas.microsoft.com/office/drawing/2014/main" id="{935C1FE5-5158-512F-9DF0-195968AEAE6B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175042" y="2061697"/>
                    <a:ext cx="147106" cy="75135"/>
                  </a:xfrm>
                  <a:custGeom>
                    <a:avLst/>
                    <a:gdLst>
                      <a:gd name="T0" fmla="*/ 117 w 151"/>
                      <a:gd name="T1" fmla="*/ 0 h 77"/>
                      <a:gd name="T2" fmla="*/ 35 w 151"/>
                      <a:gd name="T3" fmla="*/ 0 h 77"/>
                      <a:gd name="T4" fmla="*/ 0 w 151"/>
                      <a:gd name="T5" fmla="*/ 35 h 77"/>
                      <a:gd name="T6" fmla="*/ 0 w 151"/>
                      <a:gd name="T7" fmla="*/ 77 h 77"/>
                      <a:gd name="T8" fmla="*/ 151 w 151"/>
                      <a:gd name="T9" fmla="*/ 77 h 77"/>
                      <a:gd name="T10" fmla="*/ 151 w 151"/>
                      <a:gd name="T11" fmla="*/ 35 h 77"/>
                      <a:gd name="T12" fmla="*/ 117 w 151"/>
                      <a:gd name="T13" fmla="*/ 0 h 7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51" h="77">
                        <a:moveTo>
                          <a:pt x="117" y="0"/>
                        </a:moveTo>
                        <a:cubicBezTo>
                          <a:pt x="35" y="0"/>
                          <a:pt x="35" y="0"/>
                          <a:pt x="35" y="0"/>
                        </a:cubicBezTo>
                        <a:cubicBezTo>
                          <a:pt x="16" y="0"/>
                          <a:pt x="0" y="16"/>
                          <a:pt x="0" y="35"/>
                        </a:cubicBezTo>
                        <a:cubicBezTo>
                          <a:pt x="0" y="77"/>
                          <a:pt x="0" y="77"/>
                          <a:pt x="0" y="77"/>
                        </a:cubicBezTo>
                        <a:cubicBezTo>
                          <a:pt x="151" y="77"/>
                          <a:pt x="151" y="77"/>
                          <a:pt x="151" y="77"/>
                        </a:cubicBezTo>
                        <a:cubicBezTo>
                          <a:pt x="151" y="35"/>
                          <a:pt x="151" y="35"/>
                          <a:pt x="151" y="35"/>
                        </a:cubicBezTo>
                        <a:cubicBezTo>
                          <a:pt x="151" y="16"/>
                          <a:pt x="136" y="0"/>
                          <a:pt x="117" y="0"/>
                        </a:cubicBezTo>
                        <a:close/>
                      </a:path>
                    </a:pathLst>
                  </a:custGeom>
                  <a:solidFill>
                    <a:schemeClr val="accent3">
                      <a:lumMod val="50000"/>
                    </a:schemeClr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91436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1A1A1A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4" name="Oval 43">
                    <a:extLst>
                      <a:ext uri="{FF2B5EF4-FFF2-40B4-BE49-F238E27FC236}">
                        <a16:creationId xmlns:a16="http://schemas.microsoft.com/office/drawing/2014/main" id="{492EF6C4-D5B8-660E-E0F3-E79859710F27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212214" y="1972326"/>
                    <a:ext cx="72762" cy="71971"/>
                  </a:xfrm>
                  <a:prstGeom prst="ellipse">
                    <a:avLst/>
                  </a:prstGeom>
                  <a:solidFill>
                    <a:schemeClr val="accent3">
                      <a:lumMod val="50000"/>
                    </a:schemeClr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91436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1A1A1A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36" name="Group 35">
                  <a:extLst>
                    <a:ext uri="{FF2B5EF4-FFF2-40B4-BE49-F238E27FC236}">
                      <a16:creationId xmlns:a16="http://schemas.microsoft.com/office/drawing/2014/main" id="{B2A943D8-06AD-2C15-5AEB-4A8F93FDD007}"/>
                    </a:ext>
                  </a:extLst>
                </p:cNvPr>
                <p:cNvGrpSpPr/>
                <p:nvPr/>
              </p:nvGrpSpPr>
              <p:grpSpPr>
                <a:xfrm>
                  <a:off x="5031359" y="2905395"/>
                  <a:ext cx="347088" cy="388150"/>
                  <a:chOff x="1175040" y="1972326"/>
                  <a:chExt cx="147106" cy="164509"/>
                </a:xfrm>
              </p:grpSpPr>
              <p:sp>
                <p:nvSpPr>
                  <p:cNvPr id="39" name="Freeform 5">
                    <a:extLst>
                      <a:ext uri="{FF2B5EF4-FFF2-40B4-BE49-F238E27FC236}">
                        <a16:creationId xmlns:a16="http://schemas.microsoft.com/office/drawing/2014/main" id="{397BD3FA-5D2D-996F-B2CD-DB382E117FD3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175040" y="2061700"/>
                    <a:ext cx="147106" cy="75135"/>
                  </a:xfrm>
                  <a:custGeom>
                    <a:avLst/>
                    <a:gdLst>
                      <a:gd name="T0" fmla="*/ 117 w 151"/>
                      <a:gd name="T1" fmla="*/ 0 h 77"/>
                      <a:gd name="T2" fmla="*/ 35 w 151"/>
                      <a:gd name="T3" fmla="*/ 0 h 77"/>
                      <a:gd name="T4" fmla="*/ 0 w 151"/>
                      <a:gd name="T5" fmla="*/ 35 h 77"/>
                      <a:gd name="T6" fmla="*/ 0 w 151"/>
                      <a:gd name="T7" fmla="*/ 77 h 77"/>
                      <a:gd name="T8" fmla="*/ 151 w 151"/>
                      <a:gd name="T9" fmla="*/ 77 h 77"/>
                      <a:gd name="T10" fmla="*/ 151 w 151"/>
                      <a:gd name="T11" fmla="*/ 35 h 77"/>
                      <a:gd name="T12" fmla="*/ 117 w 151"/>
                      <a:gd name="T13" fmla="*/ 0 h 7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51" h="77">
                        <a:moveTo>
                          <a:pt x="117" y="0"/>
                        </a:moveTo>
                        <a:cubicBezTo>
                          <a:pt x="35" y="0"/>
                          <a:pt x="35" y="0"/>
                          <a:pt x="35" y="0"/>
                        </a:cubicBezTo>
                        <a:cubicBezTo>
                          <a:pt x="16" y="0"/>
                          <a:pt x="0" y="16"/>
                          <a:pt x="0" y="35"/>
                        </a:cubicBezTo>
                        <a:cubicBezTo>
                          <a:pt x="0" y="77"/>
                          <a:pt x="0" y="77"/>
                          <a:pt x="0" y="77"/>
                        </a:cubicBezTo>
                        <a:cubicBezTo>
                          <a:pt x="151" y="77"/>
                          <a:pt x="151" y="77"/>
                          <a:pt x="151" y="77"/>
                        </a:cubicBezTo>
                        <a:cubicBezTo>
                          <a:pt x="151" y="35"/>
                          <a:pt x="151" y="35"/>
                          <a:pt x="151" y="35"/>
                        </a:cubicBezTo>
                        <a:cubicBezTo>
                          <a:pt x="151" y="16"/>
                          <a:pt x="136" y="0"/>
                          <a:pt x="117" y="0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91436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1A1A1A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1" name="Oval 40">
                    <a:extLst>
                      <a:ext uri="{FF2B5EF4-FFF2-40B4-BE49-F238E27FC236}">
                        <a16:creationId xmlns:a16="http://schemas.microsoft.com/office/drawing/2014/main" id="{AC124092-5AE2-B447-8C01-9FC3915A7700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212214" y="1972326"/>
                    <a:ext cx="72762" cy="71971"/>
                  </a:xfrm>
                  <a:prstGeom prst="ellipse">
                    <a:avLst/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91436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1A1A1A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37" name="Freeform 28">
                  <a:extLst>
                    <a:ext uri="{FF2B5EF4-FFF2-40B4-BE49-F238E27FC236}">
                      <a16:creationId xmlns:a16="http://schemas.microsoft.com/office/drawing/2014/main" id="{A1C89556-CE8A-79A7-13FE-9103717AAA5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31302" y="3200831"/>
                  <a:ext cx="82025" cy="94508"/>
                </a:xfrm>
                <a:custGeom>
                  <a:avLst/>
                  <a:gdLst>
                    <a:gd name="T0" fmla="*/ 23 w 23"/>
                    <a:gd name="T1" fmla="*/ 22 h 27"/>
                    <a:gd name="T2" fmla="*/ 1 w 23"/>
                    <a:gd name="T3" fmla="*/ 0 h 27"/>
                    <a:gd name="T4" fmla="*/ 0 w 23"/>
                    <a:gd name="T5" fmla="*/ 0 h 27"/>
                    <a:gd name="T6" fmla="*/ 0 w 23"/>
                    <a:gd name="T7" fmla="*/ 27 h 27"/>
                    <a:gd name="T8" fmla="*/ 23 w 23"/>
                    <a:gd name="T9" fmla="*/ 27 h 27"/>
                    <a:gd name="T10" fmla="*/ 23 w 23"/>
                    <a:gd name="T11" fmla="*/ 22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3" h="27">
                      <a:moveTo>
                        <a:pt x="23" y="22"/>
                      </a:moveTo>
                      <a:cubicBezTo>
                        <a:pt x="23" y="10"/>
                        <a:pt x="14" y="0"/>
                        <a:pt x="1" y="0"/>
                      </a:cubicBezTo>
                      <a:cubicBezTo>
                        <a:pt x="1" y="0"/>
                        <a:pt x="0" y="0"/>
                        <a:pt x="0" y="0"/>
                      </a:cubicBezTo>
                      <a:cubicBezTo>
                        <a:pt x="0" y="26"/>
                        <a:pt x="0" y="27"/>
                        <a:pt x="0" y="27"/>
                      </a:cubicBezTo>
                      <a:cubicBezTo>
                        <a:pt x="8" y="27"/>
                        <a:pt x="16" y="27"/>
                        <a:pt x="23" y="27"/>
                      </a:cubicBezTo>
                      <a:cubicBezTo>
                        <a:pt x="23" y="22"/>
                        <a:pt x="23" y="22"/>
                        <a:pt x="23" y="22"/>
                      </a:cubicBezTo>
                      <a:close/>
                    </a:path>
                  </a:pathLst>
                </a:custGeom>
                <a:solidFill>
                  <a:schemeClr val="accent3">
                    <a:lumMod val="5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0" cap="none" spc="0" normalizeH="0" baseline="0" noProof="0">
                    <a:ln>
                      <a:noFill/>
                    </a:ln>
                    <a:solidFill>
                      <a:srgbClr val="1A1A1A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8B9BE84D-FE86-2D5A-4239-7C2ACF3AF858}"/>
                  </a:ext>
                </a:extLst>
              </p:cNvPr>
              <p:cNvGrpSpPr/>
              <p:nvPr/>
            </p:nvGrpSpPr>
            <p:grpSpPr>
              <a:xfrm>
                <a:off x="4791177" y="2725299"/>
                <a:ext cx="324620" cy="292851"/>
                <a:chOff x="4764983" y="2720537"/>
                <a:chExt cx="324620" cy="292851"/>
              </a:xfrm>
            </p:grpSpPr>
            <p:sp>
              <p:nvSpPr>
                <p:cNvPr id="30" name="Rectangle: Rounded Corners 29">
                  <a:extLst>
                    <a:ext uri="{FF2B5EF4-FFF2-40B4-BE49-F238E27FC236}">
                      <a16:creationId xmlns:a16="http://schemas.microsoft.com/office/drawing/2014/main" id="{787000B7-F2F6-3912-48F0-8EE0BF6FB17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/>
              </p:nvSpPr>
              <p:spPr bwMode="auto">
                <a:xfrm>
                  <a:off x="4764983" y="2720537"/>
                  <a:ext cx="324620" cy="238440"/>
                </a:xfrm>
                <a:prstGeom prst="roundRect">
                  <a:avLst>
                    <a:gd name="adj" fmla="val 23959"/>
                  </a:avLst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3247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2" name="Rectangle 128">
                  <a:extLst>
                    <a:ext uri="{FF2B5EF4-FFF2-40B4-BE49-F238E27FC236}">
                      <a16:creationId xmlns:a16="http://schemas.microsoft.com/office/drawing/2014/main" id="{F5BCC1D3-5C8D-B82F-DE27-48977B38D50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/>
              </p:nvSpPr>
              <p:spPr bwMode="auto">
                <a:xfrm>
                  <a:off x="4978226" y="2902011"/>
                  <a:ext cx="111377" cy="111377"/>
                </a:xfrm>
                <a:custGeom>
                  <a:avLst/>
                  <a:gdLst>
                    <a:gd name="connsiteX0" fmla="*/ 0 w 259812"/>
                    <a:gd name="connsiteY0" fmla="*/ 0 h 259812"/>
                    <a:gd name="connsiteX1" fmla="*/ 259812 w 259812"/>
                    <a:gd name="connsiteY1" fmla="*/ 0 h 259812"/>
                    <a:gd name="connsiteX2" fmla="*/ 259812 w 259812"/>
                    <a:gd name="connsiteY2" fmla="*/ 259812 h 259812"/>
                    <a:gd name="connsiteX3" fmla="*/ 0 w 259812"/>
                    <a:gd name="connsiteY3" fmla="*/ 259812 h 259812"/>
                    <a:gd name="connsiteX4" fmla="*/ 0 w 259812"/>
                    <a:gd name="connsiteY4" fmla="*/ 0 h 259812"/>
                    <a:gd name="connsiteX0" fmla="*/ 0 w 259812"/>
                    <a:gd name="connsiteY0" fmla="*/ 0 h 259812"/>
                    <a:gd name="connsiteX1" fmla="*/ 259812 w 259812"/>
                    <a:gd name="connsiteY1" fmla="*/ 0 h 259812"/>
                    <a:gd name="connsiteX2" fmla="*/ 259812 w 259812"/>
                    <a:gd name="connsiteY2" fmla="*/ 259812 h 259812"/>
                    <a:gd name="connsiteX3" fmla="*/ 0 w 259812"/>
                    <a:gd name="connsiteY3" fmla="*/ 0 h 2598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59812" h="259812">
                      <a:moveTo>
                        <a:pt x="0" y="0"/>
                      </a:moveTo>
                      <a:lnTo>
                        <a:pt x="259812" y="0"/>
                      </a:lnTo>
                      <a:lnTo>
                        <a:pt x="259812" y="25981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3247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C5449B5-71E6-7447-4EFE-E252AB316C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 txBox="1"/>
            <p:nvPr/>
          </p:nvSpPr>
          <p:spPr>
            <a:xfrm>
              <a:off x="3347160" y="2541141"/>
              <a:ext cx="514742" cy="2905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505151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User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E485D8C-9ECF-DB64-9869-AB3C484BF6E4}"/>
                </a:ext>
              </a:extLst>
            </p:cNvPr>
            <p:cNvSpPr txBox="1"/>
            <p:nvPr/>
          </p:nvSpPr>
          <p:spPr>
            <a:xfrm>
              <a:off x="3302371" y="1766703"/>
              <a:ext cx="302159" cy="428541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/>
                  <a:ea typeface="+mn-ea"/>
                  <a:cs typeface="Arial" panose="020B0604020202020204" pitchFamily="34" charset="0"/>
                </a:rPr>
                <a:t>?</a:t>
              </a:r>
            </a:p>
          </p:txBody>
        </p:sp>
      </p:grpSp>
      <p:sp>
        <p:nvSpPr>
          <p:cNvPr id="455" name="Subtitle 454">
            <a:extLst>
              <a:ext uri="{FF2B5EF4-FFF2-40B4-BE49-F238E27FC236}">
                <a16:creationId xmlns:a16="http://schemas.microsoft.com/office/drawing/2014/main" id="{E6363673-BCD3-E600-C2B9-1585972A183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Enterprise Data Sources</a:t>
            </a:r>
            <a:br>
              <a:rPr lang="en-GB" dirty="0"/>
            </a:b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62646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Title 453">
            <a:extLst>
              <a:ext uri="{FF2B5EF4-FFF2-40B4-BE49-F238E27FC236}">
                <a16:creationId xmlns:a16="http://schemas.microsoft.com/office/drawing/2014/main" id="{C543A5A6-443D-05D4-0A5D-EFB151C44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RAG (Retrieval-Augmented Generation)</a:t>
            </a:r>
            <a:endParaRPr lang="en-GB" dirty="0"/>
          </a:p>
        </p:txBody>
      </p:sp>
      <p:sp>
        <p:nvSpPr>
          <p:cNvPr id="459" name="Flowchart: Connector 458">
            <a:extLst>
              <a:ext uri="{FF2B5EF4-FFF2-40B4-BE49-F238E27FC236}">
                <a16:creationId xmlns:a16="http://schemas.microsoft.com/office/drawing/2014/main" id="{802AB662-2622-3D51-0FCB-D1CC78F658D5}"/>
              </a:ext>
            </a:extLst>
          </p:cNvPr>
          <p:cNvSpPr/>
          <p:nvPr/>
        </p:nvSpPr>
        <p:spPr>
          <a:xfrm>
            <a:off x="8027686" y="4424894"/>
            <a:ext cx="180000" cy="18000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8" name="Flowchart: Connector 57">
            <a:extLst>
              <a:ext uri="{FF2B5EF4-FFF2-40B4-BE49-F238E27FC236}">
                <a16:creationId xmlns:a16="http://schemas.microsoft.com/office/drawing/2014/main" id="{D7719B96-0C8F-60F0-5CBB-E8FC38050598}"/>
              </a:ext>
            </a:extLst>
          </p:cNvPr>
          <p:cNvSpPr/>
          <p:nvPr/>
        </p:nvSpPr>
        <p:spPr>
          <a:xfrm>
            <a:off x="1307927" y="4300275"/>
            <a:ext cx="180000" cy="18000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8" name="Picture 7" descr="A picture containing graphics, symbol, text, font&#10;&#10;Description automatically generated">
            <a:extLst>
              <a:ext uri="{FF2B5EF4-FFF2-40B4-BE49-F238E27FC236}">
                <a16:creationId xmlns:a16="http://schemas.microsoft.com/office/drawing/2014/main" id="{693E468E-6147-E9A6-6444-F52AD4C86A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47040" y="3915607"/>
            <a:ext cx="1080000" cy="810225"/>
          </a:xfrm>
          <a:prstGeom prst="rect">
            <a:avLst/>
          </a:prstGeom>
        </p:spPr>
      </p:pic>
      <p:pic>
        <p:nvPicPr>
          <p:cNvPr id="3" name="Picture 2" descr="A picture containing graphics, symbol, text, font&#10;&#10;Description automatically generated">
            <a:extLst>
              <a:ext uri="{FF2B5EF4-FFF2-40B4-BE49-F238E27FC236}">
                <a16:creationId xmlns:a16="http://schemas.microsoft.com/office/drawing/2014/main" id="{4D42FD18-9608-12E5-68DE-D7D8738546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44460" y="3071700"/>
            <a:ext cx="1080000" cy="8102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2E68856-A5C6-2D24-4CEA-A368EE9E9AD7}"/>
              </a:ext>
            </a:extLst>
          </p:cNvPr>
          <p:cNvSpPr txBox="1"/>
          <p:nvPr/>
        </p:nvSpPr>
        <p:spPr>
          <a:xfrm>
            <a:off x="750833" y="9948930"/>
            <a:ext cx="144000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0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hlinkClick r:id="rId4" tooltip="https://www.freepngimg.com/png/71657-format-computer-file-pdf-document-icon"/>
              </a:rPr>
              <a:t>This Photo</a:t>
            </a:r>
            <a:r>
              <a:rPr kumimoji="0" lang="en-GB" sz="900" b="0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by Unknown Author is licensed under </a:t>
            </a:r>
            <a:r>
              <a:rPr kumimoji="0" lang="en-GB" sz="900" b="0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hlinkClick r:id="rId5" tooltip="https://creativecommons.org/licenses/by-nc/3.0/"/>
              </a:rPr>
              <a:t>CC BY-NC</a:t>
            </a:r>
            <a:endParaRPr kumimoji="0" lang="en-GB" sz="900" b="0" i="0" u="none" strike="noStrike" kern="1200" cap="none" spc="0" normalizeH="0" baseline="0" noProof="0" dirty="0">
              <a:ln>
                <a:noFill/>
              </a:ln>
              <a:solidFill>
                <a:srgbClr val="50515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7" name="Picture 6" descr="A picture containing graphics, symbol, text, font&#10;&#10;Description automatically generated">
            <a:extLst>
              <a:ext uri="{FF2B5EF4-FFF2-40B4-BE49-F238E27FC236}">
                <a16:creationId xmlns:a16="http://schemas.microsoft.com/office/drawing/2014/main" id="{7313E892-FDD5-3D0D-F357-1F088267B2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79378" y="4791229"/>
            <a:ext cx="1080000" cy="810225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28BDC0D-EC84-7016-1EEF-6304DA2EDF92}"/>
              </a:ext>
            </a:extLst>
          </p:cNvPr>
          <p:cNvSpPr/>
          <p:nvPr/>
        </p:nvSpPr>
        <p:spPr>
          <a:xfrm>
            <a:off x="3110828" y="3433173"/>
            <a:ext cx="1440000" cy="402465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Chunk of text from document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E944D98-4394-FE69-2936-420796CA3629}"/>
              </a:ext>
            </a:extLst>
          </p:cNvPr>
          <p:cNvSpPr/>
          <p:nvPr/>
        </p:nvSpPr>
        <p:spPr>
          <a:xfrm>
            <a:off x="3110828" y="3973323"/>
            <a:ext cx="1440000" cy="402465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Chunk of text from document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9518FB01-440D-8F39-851B-A915C568BE0E}"/>
              </a:ext>
            </a:extLst>
          </p:cNvPr>
          <p:cNvSpPr/>
          <p:nvPr/>
        </p:nvSpPr>
        <p:spPr>
          <a:xfrm>
            <a:off x="3110828" y="4550586"/>
            <a:ext cx="1440000" cy="402465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Chunk of text from document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0E94753C-378F-9415-7106-4994A1C034A0}"/>
              </a:ext>
            </a:extLst>
          </p:cNvPr>
          <p:cNvSpPr/>
          <p:nvPr/>
        </p:nvSpPr>
        <p:spPr>
          <a:xfrm>
            <a:off x="3110828" y="5149283"/>
            <a:ext cx="1440000" cy="402465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Chunk of text from document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89487D2-4306-39F5-FCBC-FC55D82E1193}"/>
              </a:ext>
            </a:extLst>
          </p:cNvPr>
          <p:cNvSpPr/>
          <p:nvPr/>
        </p:nvSpPr>
        <p:spPr>
          <a:xfrm>
            <a:off x="5515362" y="3429001"/>
            <a:ext cx="1440000" cy="40246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Embeddings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[010101001001]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A6FAD851-E025-5892-E115-FADE6BC64C81}"/>
              </a:ext>
            </a:extLst>
          </p:cNvPr>
          <p:cNvSpPr/>
          <p:nvPr/>
        </p:nvSpPr>
        <p:spPr>
          <a:xfrm>
            <a:off x="5515362" y="3969151"/>
            <a:ext cx="1440000" cy="40246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Embeddings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[010101001001]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B21FEC73-9335-78A1-CD40-4A45A5F2557F}"/>
              </a:ext>
            </a:extLst>
          </p:cNvPr>
          <p:cNvSpPr/>
          <p:nvPr/>
        </p:nvSpPr>
        <p:spPr>
          <a:xfrm>
            <a:off x="5515362" y="4546414"/>
            <a:ext cx="1440000" cy="40246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Embeddings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[010101001001]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0243DD07-E9D0-364C-4A5F-B35787A7FA4F}"/>
              </a:ext>
            </a:extLst>
          </p:cNvPr>
          <p:cNvSpPr/>
          <p:nvPr/>
        </p:nvSpPr>
        <p:spPr>
          <a:xfrm>
            <a:off x="5515362" y="5145111"/>
            <a:ext cx="1440000" cy="40246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Embeddings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[010101001001]</a:t>
            </a:r>
          </a:p>
        </p:txBody>
      </p:sp>
      <p:pic>
        <p:nvPicPr>
          <p:cNvPr id="18" name="Graphic 17" descr="Database with solid fill">
            <a:extLst>
              <a:ext uri="{FF2B5EF4-FFF2-40B4-BE49-F238E27FC236}">
                <a16:creationId xmlns:a16="http://schemas.microsoft.com/office/drawing/2014/main" id="{46835C81-0163-5EFF-F20F-7E2E258CE6B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849225" y="4111095"/>
            <a:ext cx="914400" cy="914400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D014E7F-8CB1-462B-CE11-130DB7683ED0}"/>
              </a:ext>
            </a:extLst>
          </p:cNvPr>
          <p:cNvCxnSpPr>
            <a:cxnSpLocks/>
            <a:stCxn id="9" idx="3"/>
            <a:endCxn id="13" idx="1"/>
          </p:cNvCxnSpPr>
          <p:nvPr/>
        </p:nvCxnSpPr>
        <p:spPr>
          <a:xfrm flipV="1">
            <a:off x="4550828" y="3630233"/>
            <a:ext cx="964534" cy="41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30005AD-3120-E618-133F-72C59990D998}"/>
              </a:ext>
            </a:extLst>
          </p:cNvPr>
          <p:cNvCxnSpPr>
            <a:stCxn id="10" idx="3"/>
            <a:endCxn id="14" idx="1"/>
          </p:cNvCxnSpPr>
          <p:nvPr/>
        </p:nvCxnSpPr>
        <p:spPr>
          <a:xfrm flipV="1">
            <a:off x="4550828" y="4170383"/>
            <a:ext cx="964534" cy="41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B7C4262-8163-1160-8F53-E5A232B0108E}"/>
              </a:ext>
            </a:extLst>
          </p:cNvPr>
          <p:cNvCxnSpPr>
            <a:stCxn id="11" idx="3"/>
            <a:endCxn id="15" idx="1"/>
          </p:cNvCxnSpPr>
          <p:nvPr/>
        </p:nvCxnSpPr>
        <p:spPr>
          <a:xfrm flipV="1">
            <a:off x="4550828" y="4747646"/>
            <a:ext cx="964534" cy="41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7A99DA6-ED1C-0AC0-545F-FCADAA392874}"/>
              </a:ext>
            </a:extLst>
          </p:cNvPr>
          <p:cNvCxnSpPr>
            <a:stCxn id="12" idx="3"/>
            <a:endCxn id="16" idx="1"/>
          </p:cNvCxnSpPr>
          <p:nvPr/>
        </p:nvCxnSpPr>
        <p:spPr>
          <a:xfrm flipV="1">
            <a:off x="4550828" y="5346343"/>
            <a:ext cx="964534" cy="41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DC8444F3-EA9E-3A1B-32AC-761365039FED}"/>
              </a:ext>
            </a:extLst>
          </p:cNvPr>
          <p:cNvSpPr/>
          <p:nvPr/>
        </p:nvSpPr>
        <p:spPr>
          <a:xfrm>
            <a:off x="7591376" y="2668576"/>
            <a:ext cx="1440000" cy="40246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Embeddings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[010101001001]</a:t>
            </a:r>
          </a:p>
        </p:txBody>
      </p: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D3CA3C9E-022A-69B7-ABF4-48885302C145}"/>
              </a:ext>
            </a:extLst>
          </p:cNvPr>
          <p:cNvCxnSpPr>
            <a:cxnSpLocks/>
            <a:stCxn id="20" idx="1"/>
            <a:endCxn id="33" idx="0"/>
          </p:cNvCxnSpPr>
          <p:nvPr/>
        </p:nvCxnSpPr>
        <p:spPr>
          <a:xfrm rot="10800000" flipV="1">
            <a:off x="8311376" y="1319882"/>
            <a:ext cx="694912" cy="1348693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A62169FF-45F1-A3F2-F727-8B73B7034631}"/>
              </a:ext>
            </a:extLst>
          </p:cNvPr>
          <p:cNvSpPr/>
          <p:nvPr/>
        </p:nvSpPr>
        <p:spPr>
          <a:xfrm>
            <a:off x="7586425" y="3419225"/>
            <a:ext cx="1440000" cy="402465"/>
          </a:xfrm>
          <a:prstGeom prst="round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Semantic search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3F58D5D1-1910-0B40-41EA-46EE94C16CD5}"/>
              </a:ext>
            </a:extLst>
          </p:cNvPr>
          <p:cNvCxnSpPr>
            <a:stCxn id="33" idx="2"/>
            <a:endCxn id="38" idx="0"/>
          </p:cNvCxnSpPr>
          <p:nvPr/>
        </p:nvCxnSpPr>
        <p:spPr>
          <a:xfrm flipH="1">
            <a:off x="8306426" y="3071040"/>
            <a:ext cx="4951" cy="34818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45DE0A1-AD0B-13B4-CC41-0DDB5B82D2A3}"/>
              </a:ext>
            </a:extLst>
          </p:cNvPr>
          <p:cNvCxnSpPr>
            <a:stCxn id="38" idx="2"/>
            <a:endCxn id="18" idx="0"/>
          </p:cNvCxnSpPr>
          <p:nvPr/>
        </p:nvCxnSpPr>
        <p:spPr>
          <a:xfrm>
            <a:off x="8306425" y="3821689"/>
            <a:ext cx="0" cy="2894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4F747A4F-9B5E-33B6-9845-93612AE0B105}"/>
              </a:ext>
            </a:extLst>
          </p:cNvPr>
          <p:cNvSpPr/>
          <p:nvPr/>
        </p:nvSpPr>
        <p:spPr>
          <a:xfrm>
            <a:off x="9674105" y="2869631"/>
            <a:ext cx="1440000" cy="402465"/>
          </a:xfrm>
          <a:prstGeom prst="round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Answer</a:t>
            </a: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9E2D70D3-D9B4-C90C-66B3-DCFABA9DD404}"/>
              </a:ext>
            </a:extLst>
          </p:cNvPr>
          <p:cNvSpPr/>
          <p:nvPr/>
        </p:nvSpPr>
        <p:spPr>
          <a:xfrm>
            <a:off x="9694629" y="4323367"/>
            <a:ext cx="1440000" cy="402465"/>
          </a:xfrm>
          <a:prstGeom prst="round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LLM</a:t>
            </a:r>
          </a:p>
        </p:txBody>
      </p: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4E832F5A-546F-5BD0-E368-7560A26EDF55}"/>
              </a:ext>
            </a:extLst>
          </p:cNvPr>
          <p:cNvCxnSpPr>
            <a:cxnSpLocks/>
            <a:stCxn id="51" idx="0"/>
            <a:endCxn id="30" idx="3"/>
          </p:cNvCxnSpPr>
          <p:nvPr/>
        </p:nvCxnSpPr>
        <p:spPr>
          <a:xfrm rot="16200000" flipV="1">
            <a:off x="9136293" y="1611818"/>
            <a:ext cx="1551354" cy="964271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61327F7-6AC2-46C1-C9B7-0EADDE9350D2}"/>
              </a:ext>
            </a:extLst>
          </p:cNvPr>
          <p:cNvCxnSpPr>
            <a:stCxn id="52" idx="0"/>
            <a:endCxn id="51" idx="2"/>
          </p:cNvCxnSpPr>
          <p:nvPr/>
        </p:nvCxnSpPr>
        <p:spPr>
          <a:xfrm flipH="1" flipV="1">
            <a:off x="10394105" y="3272096"/>
            <a:ext cx="20524" cy="10512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C44A2AD7-D2DA-596C-7EF4-2E8898AD4A49}"/>
              </a:ext>
            </a:extLst>
          </p:cNvPr>
          <p:cNvSpPr/>
          <p:nvPr/>
        </p:nvSpPr>
        <p:spPr>
          <a:xfrm>
            <a:off x="7671519" y="5175791"/>
            <a:ext cx="1440000" cy="402465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Vector database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Knowledge base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E956BFA-14A8-C4E3-0561-12DE898AB5A3}"/>
              </a:ext>
            </a:extLst>
          </p:cNvPr>
          <p:cNvCxnSpPr>
            <a:cxnSpLocks/>
            <a:stCxn id="18" idx="3"/>
          </p:cNvCxnSpPr>
          <p:nvPr/>
        </p:nvCxnSpPr>
        <p:spPr>
          <a:xfrm>
            <a:off x="8763625" y="4568296"/>
            <a:ext cx="883418" cy="872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462F2BF8-08B8-C1CB-5AFF-FBEDC70A3267}"/>
              </a:ext>
            </a:extLst>
          </p:cNvPr>
          <p:cNvCxnSpPr>
            <a:stCxn id="58" idx="6"/>
            <a:endCxn id="9" idx="1"/>
          </p:cNvCxnSpPr>
          <p:nvPr/>
        </p:nvCxnSpPr>
        <p:spPr>
          <a:xfrm flipV="1">
            <a:off x="1487928" y="3634405"/>
            <a:ext cx="1622901" cy="755870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7A47562E-4393-B7EE-19B3-1BE94CDE6D86}"/>
              </a:ext>
            </a:extLst>
          </p:cNvPr>
          <p:cNvCxnSpPr>
            <a:stCxn id="58" idx="6"/>
            <a:endCxn id="10" idx="1"/>
          </p:cNvCxnSpPr>
          <p:nvPr/>
        </p:nvCxnSpPr>
        <p:spPr>
          <a:xfrm flipV="1">
            <a:off x="1487928" y="4174555"/>
            <a:ext cx="1622901" cy="215720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8" name="Connector: Elbow 447">
            <a:extLst>
              <a:ext uri="{FF2B5EF4-FFF2-40B4-BE49-F238E27FC236}">
                <a16:creationId xmlns:a16="http://schemas.microsoft.com/office/drawing/2014/main" id="{1A02A346-F653-9D15-C1CE-4EDE116CAAF8}"/>
              </a:ext>
            </a:extLst>
          </p:cNvPr>
          <p:cNvCxnSpPr>
            <a:stCxn id="58" idx="6"/>
            <a:endCxn id="11" idx="1"/>
          </p:cNvCxnSpPr>
          <p:nvPr/>
        </p:nvCxnSpPr>
        <p:spPr>
          <a:xfrm>
            <a:off x="1487928" y="4390276"/>
            <a:ext cx="1622901" cy="361543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0" name="Connector: Elbow 449">
            <a:extLst>
              <a:ext uri="{FF2B5EF4-FFF2-40B4-BE49-F238E27FC236}">
                <a16:creationId xmlns:a16="http://schemas.microsoft.com/office/drawing/2014/main" id="{71249291-1782-B04B-F11D-AB47955C7306}"/>
              </a:ext>
            </a:extLst>
          </p:cNvPr>
          <p:cNvCxnSpPr>
            <a:stCxn id="58" idx="6"/>
            <a:endCxn id="12" idx="1"/>
          </p:cNvCxnSpPr>
          <p:nvPr/>
        </p:nvCxnSpPr>
        <p:spPr>
          <a:xfrm>
            <a:off x="1487928" y="4390275"/>
            <a:ext cx="1622901" cy="960240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1" name="Connector: Elbow 460">
            <a:extLst>
              <a:ext uri="{FF2B5EF4-FFF2-40B4-BE49-F238E27FC236}">
                <a16:creationId xmlns:a16="http://schemas.microsoft.com/office/drawing/2014/main" id="{EFCD379E-A266-7824-D6A0-9394A526D59F}"/>
              </a:ext>
            </a:extLst>
          </p:cNvPr>
          <p:cNvCxnSpPr>
            <a:stCxn id="13" idx="3"/>
            <a:endCxn id="459" idx="2"/>
          </p:cNvCxnSpPr>
          <p:nvPr/>
        </p:nvCxnSpPr>
        <p:spPr>
          <a:xfrm>
            <a:off x="6955362" y="3630234"/>
            <a:ext cx="1072324" cy="884661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3" name="Connector: Elbow 462">
            <a:extLst>
              <a:ext uri="{FF2B5EF4-FFF2-40B4-BE49-F238E27FC236}">
                <a16:creationId xmlns:a16="http://schemas.microsoft.com/office/drawing/2014/main" id="{92EEB519-716D-8DB2-536F-7EE8B28BB2EF}"/>
              </a:ext>
            </a:extLst>
          </p:cNvPr>
          <p:cNvCxnSpPr>
            <a:stCxn id="14" idx="3"/>
            <a:endCxn id="459" idx="2"/>
          </p:cNvCxnSpPr>
          <p:nvPr/>
        </p:nvCxnSpPr>
        <p:spPr>
          <a:xfrm>
            <a:off x="6955362" y="4170384"/>
            <a:ext cx="1072324" cy="344511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5" name="Connector: Elbow 464">
            <a:extLst>
              <a:ext uri="{FF2B5EF4-FFF2-40B4-BE49-F238E27FC236}">
                <a16:creationId xmlns:a16="http://schemas.microsoft.com/office/drawing/2014/main" id="{30D0958F-DA37-AC7F-4744-6ED99E346127}"/>
              </a:ext>
            </a:extLst>
          </p:cNvPr>
          <p:cNvCxnSpPr>
            <a:stCxn id="15" idx="3"/>
            <a:endCxn id="459" idx="2"/>
          </p:cNvCxnSpPr>
          <p:nvPr/>
        </p:nvCxnSpPr>
        <p:spPr>
          <a:xfrm flipV="1">
            <a:off x="6955362" y="4514894"/>
            <a:ext cx="1072324" cy="232752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7" name="Connector: Elbow 466">
            <a:extLst>
              <a:ext uri="{FF2B5EF4-FFF2-40B4-BE49-F238E27FC236}">
                <a16:creationId xmlns:a16="http://schemas.microsoft.com/office/drawing/2014/main" id="{600C9A8E-2F15-30BB-916A-44F2413BD94F}"/>
              </a:ext>
            </a:extLst>
          </p:cNvPr>
          <p:cNvCxnSpPr>
            <a:stCxn id="16" idx="3"/>
            <a:endCxn id="459" idx="2"/>
          </p:cNvCxnSpPr>
          <p:nvPr/>
        </p:nvCxnSpPr>
        <p:spPr>
          <a:xfrm flipV="1">
            <a:off x="6955362" y="4514895"/>
            <a:ext cx="1072324" cy="831449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2" name="Group 1" descr="User Application.">
            <a:extLst>
              <a:ext uri="{FF2B5EF4-FFF2-40B4-BE49-F238E27FC236}">
                <a16:creationId xmlns:a16="http://schemas.microsoft.com/office/drawing/2014/main" id="{99E65B0D-B24B-3876-5ACB-ED05D7F005F6}"/>
              </a:ext>
            </a:extLst>
          </p:cNvPr>
          <p:cNvGrpSpPr>
            <a:grpSpLocks noChangeAspect="1"/>
          </p:cNvGrpSpPr>
          <p:nvPr/>
        </p:nvGrpSpPr>
        <p:grpSpPr>
          <a:xfrm>
            <a:off x="9006288" y="1047500"/>
            <a:ext cx="729638" cy="1353805"/>
            <a:chOff x="3302371" y="1766703"/>
            <a:chExt cx="573971" cy="1064974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94182686-5650-1311-1990-4E6D0884E05E}"/>
                </a:ext>
              </a:extLst>
            </p:cNvPr>
            <p:cNvGrpSpPr/>
            <p:nvPr/>
          </p:nvGrpSpPr>
          <p:grpSpPr>
            <a:xfrm>
              <a:off x="3333398" y="1868738"/>
              <a:ext cx="542944" cy="599306"/>
              <a:chOff x="4791177" y="2725299"/>
              <a:chExt cx="583304" cy="643850"/>
            </a:xfrm>
          </p:grpSpPr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7F0D99F1-E0CE-BD16-9FEE-6554CFD54F15}"/>
                  </a:ext>
                </a:extLst>
              </p:cNvPr>
              <p:cNvGrpSpPr/>
              <p:nvPr/>
            </p:nvGrpSpPr>
            <p:grpSpPr>
              <a:xfrm>
                <a:off x="4869002" y="2981621"/>
                <a:ext cx="505479" cy="387528"/>
                <a:chOff x="4764224" y="2905395"/>
                <a:chExt cx="614223" cy="470897"/>
              </a:xfrm>
            </p:grpSpPr>
            <p:grpSp>
              <p:nvGrpSpPr>
                <p:cNvPr id="34" name="Group 33">
                  <a:extLst>
                    <a:ext uri="{FF2B5EF4-FFF2-40B4-BE49-F238E27FC236}">
                      <a16:creationId xmlns:a16="http://schemas.microsoft.com/office/drawing/2014/main" id="{8FDB9BA0-D375-95D1-C129-3A8D1BEAAA69}"/>
                    </a:ext>
                  </a:extLst>
                </p:cNvPr>
                <p:cNvGrpSpPr/>
                <p:nvPr/>
              </p:nvGrpSpPr>
              <p:grpSpPr>
                <a:xfrm>
                  <a:off x="4764224" y="2988149"/>
                  <a:ext cx="347088" cy="388143"/>
                  <a:chOff x="1175042" y="1972326"/>
                  <a:chExt cx="147106" cy="164506"/>
                </a:xfrm>
                <a:solidFill>
                  <a:srgbClr val="409AE1"/>
                </a:solidFill>
              </p:grpSpPr>
              <p:sp>
                <p:nvSpPr>
                  <p:cNvPr id="43" name="Freeform 5">
                    <a:extLst>
                      <a:ext uri="{FF2B5EF4-FFF2-40B4-BE49-F238E27FC236}">
                        <a16:creationId xmlns:a16="http://schemas.microsoft.com/office/drawing/2014/main" id="{935C1FE5-5158-512F-9DF0-195968AEAE6B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175042" y="2061697"/>
                    <a:ext cx="147106" cy="75135"/>
                  </a:xfrm>
                  <a:custGeom>
                    <a:avLst/>
                    <a:gdLst>
                      <a:gd name="T0" fmla="*/ 117 w 151"/>
                      <a:gd name="T1" fmla="*/ 0 h 77"/>
                      <a:gd name="T2" fmla="*/ 35 w 151"/>
                      <a:gd name="T3" fmla="*/ 0 h 77"/>
                      <a:gd name="T4" fmla="*/ 0 w 151"/>
                      <a:gd name="T5" fmla="*/ 35 h 77"/>
                      <a:gd name="T6" fmla="*/ 0 w 151"/>
                      <a:gd name="T7" fmla="*/ 77 h 77"/>
                      <a:gd name="T8" fmla="*/ 151 w 151"/>
                      <a:gd name="T9" fmla="*/ 77 h 77"/>
                      <a:gd name="T10" fmla="*/ 151 w 151"/>
                      <a:gd name="T11" fmla="*/ 35 h 77"/>
                      <a:gd name="T12" fmla="*/ 117 w 151"/>
                      <a:gd name="T13" fmla="*/ 0 h 7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51" h="77">
                        <a:moveTo>
                          <a:pt x="117" y="0"/>
                        </a:moveTo>
                        <a:cubicBezTo>
                          <a:pt x="35" y="0"/>
                          <a:pt x="35" y="0"/>
                          <a:pt x="35" y="0"/>
                        </a:cubicBezTo>
                        <a:cubicBezTo>
                          <a:pt x="16" y="0"/>
                          <a:pt x="0" y="16"/>
                          <a:pt x="0" y="35"/>
                        </a:cubicBezTo>
                        <a:cubicBezTo>
                          <a:pt x="0" y="77"/>
                          <a:pt x="0" y="77"/>
                          <a:pt x="0" y="77"/>
                        </a:cubicBezTo>
                        <a:cubicBezTo>
                          <a:pt x="151" y="77"/>
                          <a:pt x="151" y="77"/>
                          <a:pt x="151" y="77"/>
                        </a:cubicBezTo>
                        <a:cubicBezTo>
                          <a:pt x="151" y="35"/>
                          <a:pt x="151" y="35"/>
                          <a:pt x="151" y="35"/>
                        </a:cubicBezTo>
                        <a:cubicBezTo>
                          <a:pt x="151" y="16"/>
                          <a:pt x="136" y="0"/>
                          <a:pt x="117" y="0"/>
                        </a:cubicBezTo>
                        <a:close/>
                      </a:path>
                    </a:pathLst>
                  </a:custGeom>
                  <a:solidFill>
                    <a:schemeClr val="accent3">
                      <a:lumMod val="50000"/>
                    </a:schemeClr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91436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1A1A1A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4" name="Oval 43">
                    <a:extLst>
                      <a:ext uri="{FF2B5EF4-FFF2-40B4-BE49-F238E27FC236}">
                        <a16:creationId xmlns:a16="http://schemas.microsoft.com/office/drawing/2014/main" id="{492EF6C4-D5B8-660E-E0F3-E79859710F27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212214" y="1972326"/>
                    <a:ext cx="72762" cy="71971"/>
                  </a:xfrm>
                  <a:prstGeom prst="ellipse">
                    <a:avLst/>
                  </a:prstGeom>
                  <a:solidFill>
                    <a:schemeClr val="accent3">
                      <a:lumMod val="50000"/>
                    </a:schemeClr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91436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1A1A1A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36" name="Group 35">
                  <a:extLst>
                    <a:ext uri="{FF2B5EF4-FFF2-40B4-BE49-F238E27FC236}">
                      <a16:creationId xmlns:a16="http://schemas.microsoft.com/office/drawing/2014/main" id="{B2A943D8-06AD-2C15-5AEB-4A8F93FDD007}"/>
                    </a:ext>
                  </a:extLst>
                </p:cNvPr>
                <p:cNvGrpSpPr/>
                <p:nvPr/>
              </p:nvGrpSpPr>
              <p:grpSpPr>
                <a:xfrm>
                  <a:off x="5031359" y="2905395"/>
                  <a:ext cx="347088" cy="388150"/>
                  <a:chOff x="1175040" y="1972326"/>
                  <a:chExt cx="147106" cy="164509"/>
                </a:xfrm>
              </p:grpSpPr>
              <p:sp>
                <p:nvSpPr>
                  <p:cNvPr id="39" name="Freeform 5">
                    <a:extLst>
                      <a:ext uri="{FF2B5EF4-FFF2-40B4-BE49-F238E27FC236}">
                        <a16:creationId xmlns:a16="http://schemas.microsoft.com/office/drawing/2014/main" id="{397BD3FA-5D2D-996F-B2CD-DB382E117FD3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175040" y="2061700"/>
                    <a:ext cx="147106" cy="75135"/>
                  </a:xfrm>
                  <a:custGeom>
                    <a:avLst/>
                    <a:gdLst>
                      <a:gd name="T0" fmla="*/ 117 w 151"/>
                      <a:gd name="T1" fmla="*/ 0 h 77"/>
                      <a:gd name="T2" fmla="*/ 35 w 151"/>
                      <a:gd name="T3" fmla="*/ 0 h 77"/>
                      <a:gd name="T4" fmla="*/ 0 w 151"/>
                      <a:gd name="T5" fmla="*/ 35 h 77"/>
                      <a:gd name="T6" fmla="*/ 0 w 151"/>
                      <a:gd name="T7" fmla="*/ 77 h 77"/>
                      <a:gd name="T8" fmla="*/ 151 w 151"/>
                      <a:gd name="T9" fmla="*/ 77 h 77"/>
                      <a:gd name="T10" fmla="*/ 151 w 151"/>
                      <a:gd name="T11" fmla="*/ 35 h 77"/>
                      <a:gd name="T12" fmla="*/ 117 w 151"/>
                      <a:gd name="T13" fmla="*/ 0 h 7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51" h="77">
                        <a:moveTo>
                          <a:pt x="117" y="0"/>
                        </a:moveTo>
                        <a:cubicBezTo>
                          <a:pt x="35" y="0"/>
                          <a:pt x="35" y="0"/>
                          <a:pt x="35" y="0"/>
                        </a:cubicBezTo>
                        <a:cubicBezTo>
                          <a:pt x="16" y="0"/>
                          <a:pt x="0" y="16"/>
                          <a:pt x="0" y="35"/>
                        </a:cubicBezTo>
                        <a:cubicBezTo>
                          <a:pt x="0" y="77"/>
                          <a:pt x="0" y="77"/>
                          <a:pt x="0" y="77"/>
                        </a:cubicBezTo>
                        <a:cubicBezTo>
                          <a:pt x="151" y="77"/>
                          <a:pt x="151" y="77"/>
                          <a:pt x="151" y="77"/>
                        </a:cubicBezTo>
                        <a:cubicBezTo>
                          <a:pt x="151" y="35"/>
                          <a:pt x="151" y="35"/>
                          <a:pt x="151" y="35"/>
                        </a:cubicBezTo>
                        <a:cubicBezTo>
                          <a:pt x="151" y="16"/>
                          <a:pt x="136" y="0"/>
                          <a:pt x="117" y="0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91436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1A1A1A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1" name="Oval 40">
                    <a:extLst>
                      <a:ext uri="{FF2B5EF4-FFF2-40B4-BE49-F238E27FC236}">
                        <a16:creationId xmlns:a16="http://schemas.microsoft.com/office/drawing/2014/main" id="{AC124092-5AE2-B447-8C01-9FC3915A7700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212214" y="1972326"/>
                    <a:ext cx="72762" cy="71971"/>
                  </a:xfrm>
                  <a:prstGeom prst="ellipse">
                    <a:avLst/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91436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1A1A1A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37" name="Freeform 28">
                  <a:extLst>
                    <a:ext uri="{FF2B5EF4-FFF2-40B4-BE49-F238E27FC236}">
                      <a16:creationId xmlns:a16="http://schemas.microsoft.com/office/drawing/2014/main" id="{A1C89556-CE8A-79A7-13FE-9103717AAA5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26870" y="3200831"/>
                  <a:ext cx="82025" cy="94508"/>
                </a:xfrm>
                <a:custGeom>
                  <a:avLst/>
                  <a:gdLst>
                    <a:gd name="T0" fmla="*/ 23 w 23"/>
                    <a:gd name="T1" fmla="*/ 22 h 27"/>
                    <a:gd name="T2" fmla="*/ 1 w 23"/>
                    <a:gd name="T3" fmla="*/ 0 h 27"/>
                    <a:gd name="T4" fmla="*/ 0 w 23"/>
                    <a:gd name="T5" fmla="*/ 0 h 27"/>
                    <a:gd name="T6" fmla="*/ 0 w 23"/>
                    <a:gd name="T7" fmla="*/ 27 h 27"/>
                    <a:gd name="T8" fmla="*/ 23 w 23"/>
                    <a:gd name="T9" fmla="*/ 27 h 27"/>
                    <a:gd name="T10" fmla="*/ 23 w 23"/>
                    <a:gd name="T11" fmla="*/ 22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3" h="27">
                      <a:moveTo>
                        <a:pt x="23" y="22"/>
                      </a:moveTo>
                      <a:cubicBezTo>
                        <a:pt x="23" y="10"/>
                        <a:pt x="14" y="0"/>
                        <a:pt x="1" y="0"/>
                      </a:cubicBezTo>
                      <a:cubicBezTo>
                        <a:pt x="1" y="0"/>
                        <a:pt x="0" y="0"/>
                        <a:pt x="0" y="0"/>
                      </a:cubicBezTo>
                      <a:cubicBezTo>
                        <a:pt x="0" y="26"/>
                        <a:pt x="0" y="27"/>
                        <a:pt x="0" y="27"/>
                      </a:cubicBezTo>
                      <a:cubicBezTo>
                        <a:pt x="8" y="27"/>
                        <a:pt x="16" y="27"/>
                        <a:pt x="23" y="27"/>
                      </a:cubicBezTo>
                      <a:cubicBezTo>
                        <a:pt x="23" y="22"/>
                        <a:pt x="23" y="22"/>
                        <a:pt x="23" y="22"/>
                      </a:cubicBezTo>
                      <a:close/>
                    </a:path>
                  </a:pathLst>
                </a:custGeom>
                <a:solidFill>
                  <a:schemeClr val="accent3">
                    <a:lumMod val="5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0" cap="none" spc="0" normalizeH="0" baseline="0" noProof="0">
                    <a:ln>
                      <a:noFill/>
                    </a:ln>
                    <a:solidFill>
                      <a:srgbClr val="1A1A1A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8B9BE84D-FE86-2D5A-4239-7C2ACF3AF858}"/>
                  </a:ext>
                </a:extLst>
              </p:cNvPr>
              <p:cNvGrpSpPr/>
              <p:nvPr/>
            </p:nvGrpSpPr>
            <p:grpSpPr>
              <a:xfrm>
                <a:off x="4791177" y="2725299"/>
                <a:ext cx="324620" cy="292851"/>
                <a:chOff x="4764983" y="2720537"/>
                <a:chExt cx="324620" cy="292851"/>
              </a:xfrm>
            </p:grpSpPr>
            <p:sp>
              <p:nvSpPr>
                <p:cNvPr id="30" name="Rectangle: Rounded Corners 29">
                  <a:extLst>
                    <a:ext uri="{FF2B5EF4-FFF2-40B4-BE49-F238E27FC236}">
                      <a16:creationId xmlns:a16="http://schemas.microsoft.com/office/drawing/2014/main" id="{787000B7-F2F6-3912-48F0-8EE0BF6FB17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/>
              </p:nvSpPr>
              <p:spPr bwMode="auto">
                <a:xfrm>
                  <a:off x="4764983" y="2720537"/>
                  <a:ext cx="324620" cy="238440"/>
                </a:xfrm>
                <a:prstGeom prst="roundRect">
                  <a:avLst>
                    <a:gd name="adj" fmla="val 23959"/>
                  </a:avLst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3247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2" name="Rectangle 128">
                  <a:extLst>
                    <a:ext uri="{FF2B5EF4-FFF2-40B4-BE49-F238E27FC236}">
                      <a16:creationId xmlns:a16="http://schemas.microsoft.com/office/drawing/2014/main" id="{F5BCC1D3-5C8D-B82F-DE27-48977B38D50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/>
              </p:nvSpPr>
              <p:spPr bwMode="auto">
                <a:xfrm>
                  <a:off x="4978226" y="2902011"/>
                  <a:ext cx="111377" cy="111377"/>
                </a:xfrm>
                <a:custGeom>
                  <a:avLst/>
                  <a:gdLst>
                    <a:gd name="connsiteX0" fmla="*/ 0 w 259812"/>
                    <a:gd name="connsiteY0" fmla="*/ 0 h 259812"/>
                    <a:gd name="connsiteX1" fmla="*/ 259812 w 259812"/>
                    <a:gd name="connsiteY1" fmla="*/ 0 h 259812"/>
                    <a:gd name="connsiteX2" fmla="*/ 259812 w 259812"/>
                    <a:gd name="connsiteY2" fmla="*/ 259812 h 259812"/>
                    <a:gd name="connsiteX3" fmla="*/ 0 w 259812"/>
                    <a:gd name="connsiteY3" fmla="*/ 259812 h 259812"/>
                    <a:gd name="connsiteX4" fmla="*/ 0 w 259812"/>
                    <a:gd name="connsiteY4" fmla="*/ 0 h 259812"/>
                    <a:gd name="connsiteX0" fmla="*/ 0 w 259812"/>
                    <a:gd name="connsiteY0" fmla="*/ 0 h 259812"/>
                    <a:gd name="connsiteX1" fmla="*/ 259812 w 259812"/>
                    <a:gd name="connsiteY1" fmla="*/ 0 h 259812"/>
                    <a:gd name="connsiteX2" fmla="*/ 259812 w 259812"/>
                    <a:gd name="connsiteY2" fmla="*/ 259812 h 259812"/>
                    <a:gd name="connsiteX3" fmla="*/ 0 w 259812"/>
                    <a:gd name="connsiteY3" fmla="*/ 0 h 2598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59812" h="259812">
                      <a:moveTo>
                        <a:pt x="0" y="0"/>
                      </a:moveTo>
                      <a:lnTo>
                        <a:pt x="259812" y="0"/>
                      </a:lnTo>
                      <a:lnTo>
                        <a:pt x="259812" y="25981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3247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C5449B5-71E6-7447-4EFE-E252AB316C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 txBox="1"/>
            <p:nvPr/>
          </p:nvSpPr>
          <p:spPr>
            <a:xfrm>
              <a:off x="3347160" y="2541141"/>
              <a:ext cx="514742" cy="2905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505151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User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E485D8C-9ECF-DB64-9869-AB3C484BF6E4}"/>
                </a:ext>
              </a:extLst>
            </p:cNvPr>
            <p:cNvSpPr txBox="1"/>
            <p:nvPr/>
          </p:nvSpPr>
          <p:spPr>
            <a:xfrm>
              <a:off x="3302371" y="1766703"/>
              <a:ext cx="302159" cy="428541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/>
                  <a:ea typeface="+mn-ea"/>
                  <a:cs typeface="Arial" panose="020B0604020202020204" pitchFamily="34" charset="0"/>
                </a:rPr>
                <a:t>?</a:t>
              </a:r>
            </a:p>
          </p:txBody>
        </p:sp>
      </p:grpSp>
      <p:sp>
        <p:nvSpPr>
          <p:cNvPr id="455" name="Subtitle 454">
            <a:extLst>
              <a:ext uri="{FF2B5EF4-FFF2-40B4-BE49-F238E27FC236}">
                <a16:creationId xmlns:a16="http://schemas.microsoft.com/office/drawing/2014/main" id="{E6363673-BCD3-E600-C2B9-1585972A18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9441" y="1174702"/>
            <a:ext cx="6298282" cy="583500"/>
          </a:xfrm>
        </p:spPr>
        <p:txBody>
          <a:bodyPr/>
          <a:lstStyle/>
          <a:p>
            <a:r>
              <a:rPr lang="en-GB" dirty="0"/>
              <a:t>Enterprise Data Sources</a:t>
            </a:r>
            <a:br>
              <a:rPr lang="en-GB" dirty="0"/>
            </a:br>
            <a:endParaRPr lang="en-GB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33" grpId="0" animBg="1"/>
      <p:bldP spid="38" grpId="0" animBg="1"/>
      <p:bldP spid="51" grpId="0" animBg="1"/>
      <p:bldP spid="52" grpId="0" animBg="1"/>
      <p:bldP spid="2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BDC152-7056-0FED-856F-A259DCC8BF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problem do they solve?</a:t>
            </a:r>
            <a:br>
              <a:rPr lang="en-US" dirty="0"/>
            </a:b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E74DCB-0E94-1308-43B0-A459E5A9CF6D}"/>
              </a:ext>
            </a:extLst>
          </p:cNvPr>
          <p:cNvSpPr txBox="1"/>
          <p:nvPr/>
        </p:nvSpPr>
        <p:spPr>
          <a:xfrm>
            <a:off x="781884" y="1203960"/>
            <a:ext cx="6319956" cy="4585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B12740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Hallucinations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B12740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:</a:t>
            </a:r>
          </a:p>
          <a:p>
            <a:pPr marL="45720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RAG mitigates hallucinations by retrieving data from trusted sources, ensuring responses are grounded in factual information.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 </a:t>
            </a:r>
          </a:p>
          <a:p>
            <a:pPr marL="45720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öhne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B12740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Lack of Transparency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B12740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:</a:t>
            </a:r>
          </a:p>
          <a:p>
            <a:pPr marL="45720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RAG offers transparency through retrieval, indicating the source of information, improving traceability, and identifying knowledge base issues or biases.</a:t>
            </a:r>
          </a:p>
          <a:p>
            <a:pPr marL="45720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öhne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B12740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Contextual Understanding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B12740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:</a:t>
            </a:r>
          </a:p>
          <a:p>
            <a:pPr marL="45720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RAG enhances context by combining retrieval with generation from a knowledge base, resulting in more contextually relevant and accurate answers.</a:t>
            </a:r>
          </a:p>
        </p:txBody>
      </p:sp>
      <p:pic>
        <p:nvPicPr>
          <p:cNvPr id="8" name="Picture 7" descr="A group of people holding a puzzle&#10;&#10;Description automatically generated">
            <a:extLst>
              <a:ext uri="{FF2B5EF4-FFF2-40B4-BE49-F238E27FC236}">
                <a16:creationId xmlns:a16="http://schemas.microsoft.com/office/drawing/2014/main" id="{BB94A2B8-2E0A-FDB0-82CD-58DE54F6C3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197852" y="1203960"/>
            <a:ext cx="4895088" cy="445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980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7595DF9-AE6D-E0D7-7F15-F29E47423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6600" spc="-300" dirty="0">
                <a:latin typeface="+mn-lt"/>
              </a:rPr>
              <a:t>Vector Databases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84351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7FCB6-8B85-C603-0BC1-79A55D699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Vector Databases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99F245-BCE1-6846-0ECA-8F517C96B6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0030" y="2344269"/>
            <a:ext cx="3939111" cy="107180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B55A0EE-59D0-D506-D05A-78397EB1BAA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457" t="39395" r="31105"/>
          <a:stretch/>
        </p:blipFill>
        <p:spPr>
          <a:xfrm>
            <a:off x="778173" y="3416074"/>
            <a:ext cx="3867019" cy="11144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4021AD6-C080-B6A4-C703-28A39BBEE8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81172" y="2079906"/>
            <a:ext cx="1224391" cy="12408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450D664-DB07-D1E6-D48B-FFFD1BF55A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4340" y="4651536"/>
            <a:ext cx="2201205" cy="73942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EBA0227-EFFD-8038-91A0-A8F1BC920F01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11424" y="1821103"/>
            <a:ext cx="1832199" cy="182405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D74FF82-833B-ED4C-D3EF-22921F88E51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7443" y="5529002"/>
            <a:ext cx="3856204" cy="104245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50FEFD4-122A-2775-B61F-5B841933D3CD}"/>
              </a:ext>
            </a:extLst>
          </p:cNvPr>
          <p:cNvSpPr txBox="1"/>
          <p:nvPr/>
        </p:nvSpPr>
        <p:spPr>
          <a:xfrm>
            <a:off x="911424" y="1011136"/>
            <a:ext cx="102060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    Open Source										    Managed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C02FC54-BD22-762B-EE7E-4161963BE0D2}"/>
              </a:ext>
            </a:extLst>
          </p:cNvPr>
          <p:cNvCxnSpPr>
            <a:cxnSpLocks/>
            <a:stCxn id="13" idx="0"/>
          </p:cNvCxnSpPr>
          <p:nvPr/>
        </p:nvCxnSpPr>
        <p:spPr>
          <a:xfrm>
            <a:off x="6014443" y="1011136"/>
            <a:ext cx="0" cy="561742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21F8A251-A638-D117-2720-65FCDA96E9CD}"/>
              </a:ext>
            </a:extLst>
          </p:cNvPr>
          <p:cNvGrpSpPr/>
          <p:nvPr/>
        </p:nvGrpSpPr>
        <p:grpSpPr>
          <a:xfrm>
            <a:off x="7803713" y="3681570"/>
            <a:ext cx="2531746" cy="1589654"/>
            <a:chOff x="7810344" y="3320767"/>
            <a:chExt cx="2531746" cy="1589654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82030D55-C2FD-9139-3E32-63472BCC117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810344" y="3320767"/>
              <a:ext cx="2531746" cy="1566675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F0E397C-0564-3CF4-6CC0-2F344C350246}"/>
                </a:ext>
              </a:extLst>
            </p:cNvPr>
            <p:cNvSpPr txBox="1"/>
            <p:nvPr/>
          </p:nvSpPr>
          <p:spPr>
            <a:xfrm>
              <a:off x="8152572" y="4530499"/>
              <a:ext cx="1959427" cy="37992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05151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Azure AI Search</a:t>
              </a: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F6713433-C82A-1031-F59A-C90BBC0A2FB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65637" y="4476397"/>
            <a:ext cx="2040239" cy="1145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170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3ABBEE49-C5A9-DFAC-B953-DE9B06C58EC0}"/>
              </a:ext>
            </a:extLst>
          </p:cNvPr>
          <p:cNvGrpSpPr/>
          <p:nvPr/>
        </p:nvGrpSpPr>
        <p:grpSpPr>
          <a:xfrm>
            <a:off x="2891170" y="65542"/>
            <a:ext cx="1903855" cy="1122456"/>
            <a:chOff x="1782127" y="993156"/>
            <a:chExt cx="2613384" cy="1727128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4E48FD70-9315-2E86-BDD1-ED44363BFD0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82127" y="993156"/>
              <a:ext cx="2531746" cy="1566675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28B8AED-F4DE-C546-6461-6541510B855C}"/>
                </a:ext>
              </a:extLst>
            </p:cNvPr>
            <p:cNvSpPr txBox="1"/>
            <p:nvPr/>
          </p:nvSpPr>
          <p:spPr>
            <a:xfrm>
              <a:off x="1782128" y="2151991"/>
              <a:ext cx="2613383" cy="56829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05151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Azure AI Search</a:t>
              </a:r>
            </a:p>
          </p:txBody>
        </p:sp>
      </p:grp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A52526B-E21F-0DF3-965D-8327A7A979B1}"/>
              </a:ext>
            </a:extLst>
          </p:cNvPr>
          <p:cNvGraphicFramePr>
            <a:graphicFrameLocks noGrp="1"/>
          </p:cNvGraphicFramePr>
          <p:nvPr/>
        </p:nvGraphicFramePr>
        <p:xfrm>
          <a:off x="588598" y="1248458"/>
          <a:ext cx="11014804" cy="5544000"/>
        </p:xfrm>
        <a:graphic>
          <a:graphicData uri="http://schemas.openxmlformats.org/drawingml/2006/table">
            <a:tbl>
              <a:tblPr bandRow="1">
                <a:tableStyleId>{22838BEF-8BB2-4498-84A7-C5851F593DF1}</a:tableStyleId>
              </a:tblPr>
              <a:tblGrid>
                <a:gridCol w="1768026">
                  <a:extLst>
                    <a:ext uri="{9D8B030D-6E8A-4147-A177-3AD203B41FA5}">
                      <a16:colId xmlns:a16="http://schemas.microsoft.com/office/drawing/2014/main" val="2122309898"/>
                    </a:ext>
                  </a:extLst>
                </a:gridCol>
                <a:gridCol w="4476178">
                  <a:extLst>
                    <a:ext uri="{9D8B030D-6E8A-4147-A177-3AD203B41FA5}">
                      <a16:colId xmlns:a16="http://schemas.microsoft.com/office/drawing/2014/main" val="2962437132"/>
                    </a:ext>
                  </a:extLst>
                </a:gridCol>
                <a:gridCol w="4770600">
                  <a:extLst>
                    <a:ext uri="{9D8B030D-6E8A-4147-A177-3AD203B41FA5}">
                      <a16:colId xmlns:a16="http://schemas.microsoft.com/office/drawing/2014/main" val="2692656858"/>
                    </a:ext>
                  </a:extLst>
                </a:gridCol>
              </a:tblGrid>
              <a:tr h="396000">
                <a:tc>
                  <a:txBody>
                    <a:bodyPr/>
                    <a:lstStyle/>
                    <a:p>
                      <a:r>
                        <a:rPr lang="en-GB" sz="1200" b="1">
                          <a:effectLst/>
                        </a:rPr>
                        <a:t>Type</a:t>
                      </a:r>
                    </a:p>
                  </a:txBody>
                  <a:tcPr marL="19595" marR="19595" marT="9044" marB="9044"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Cloud-based search service with AI capabilities</a:t>
                      </a:r>
                    </a:p>
                  </a:txBody>
                  <a:tcPr marL="19595" marR="19595" marT="9044" marB="9044"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Open-source library for efficient similarity search</a:t>
                      </a:r>
                    </a:p>
                  </a:txBody>
                  <a:tcPr marL="19595" marR="19595" marT="9044" marB="9044" anchor="ctr"/>
                </a:tc>
                <a:extLst>
                  <a:ext uri="{0D108BD9-81ED-4DB2-BD59-A6C34878D82A}">
                    <a16:rowId xmlns:a16="http://schemas.microsoft.com/office/drawing/2014/main" val="3399356976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en-GB" sz="1200" b="1" dirty="0">
                          <a:effectLst/>
                        </a:rPr>
                        <a:t>Hosting</a:t>
                      </a:r>
                    </a:p>
                  </a:txBody>
                  <a:tcPr marL="19595" marR="19595" marT="9044" marB="9044"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Fully managed by Microsoft Azure</a:t>
                      </a:r>
                    </a:p>
                  </a:txBody>
                  <a:tcPr marL="19595" marR="19595" marT="9044" marB="9044"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Self-hosted, requires own infrastructure or cloud provider</a:t>
                      </a:r>
                    </a:p>
                  </a:txBody>
                  <a:tcPr marL="19595" marR="19595" marT="9044" marB="9044" anchor="ctr"/>
                </a:tc>
                <a:extLst>
                  <a:ext uri="{0D108BD9-81ED-4DB2-BD59-A6C34878D82A}">
                    <a16:rowId xmlns:a16="http://schemas.microsoft.com/office/drawing/2014/main" val="322945975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en-GB" sz="1200" b="1">
                          <a:effectLst/>
                        </a:rPr>
                        <a:t>Scalability</a:t>
                      </a:r>
                    </a:p>
                  </a:txBody>
                  <a:tcPr marL="19595" marR="19595" marT="9044" marB="9044"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Automatically scalable within Azure infrastructure</a:t>
                      </a:r>
                    </a:p>
                  </a:txBody>
                  <a:tcPr marL="19595" marR="19595" marT="9044" marB="9044"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Manually scalable, depending on the hardware capabilities</a:t>
                      </a:r>
                    </a:p>
                  </a:txBody>
                  <a:tcPr marL="19595" marR="19595" marT="9044" marB="9044" anchor="ctr"/>
                </a:tc>
                <a:extLst>
                  <a:ext uri="{0D108BD9-81ED-4DB2-BD59-A6C34878D82A}">
                    <a16:rowId xmlns:a16="http://schemas.microsoft.com/office/drawing/2014/main" val="2933883023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en-GB" sz="1200" b="1">
                          <a:effectLst/>
                        </a:rPr>
                        <a:t>Integration</a:t>
                      </a:r>
                    </a:p>
                  </a:txBody>
                  <a:tcPr marL="19595" marR="19595" marT="9044" marB="9044"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Seamless integration with other Azure services</a:t>
                      </a:r>
                    </a:p>
                  </a:txBody>
                  <a:tcPr marL="19595" marR="19595" marT="9044" marB="9044"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Requires custom integration with existing systems</a:t>
                      </a:r>
                    </a:p>
                  </a:txBody>
                  <a:tcPr marL="19595" marR="19595" marT="9044" marB="9044" anchor="ctr"/>
                </a:tc>
                <a:extLst>
                  <a:ext uri="{0D108BD9-81ED-4DB2-BD59-A6C34878D82A}">
                    <a16:rowId xmlns:a16="http://schemas.microsoft.com/office/drawing/2014/main" val="419344889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en-GB" sz="1200" b="1">
                          <a:effectLst/>
                        </a:rPr>
                        <a:t>Ease of Use</a:t>
                      </a:r>
                    </a:p>
                  </a:txBody>
                  <a:tcPr marL="19595" marR="19595" marT="9044" marB="9044"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Offers a managed environment with user-friendly tools and interfaces</a:t>
                      </a:r>
                    </a:p>
                  </a:txBody>
                  <a:tcPr marL="19595" marR="19595" marT="9044" marB="9044"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Requires more in-depth knowledge of similarity search algorithms and software development</a:t>
                      </a:r>
                    </a:p>
                  </a:txBody>
                  <a:tcPr marL="19595" marR="19595" marT="9044" marB="9044" anchor="ctr"/>
                </a:tc>
                <a:extLst>
                  <a:ext uri="{0D108BD9-81ED-4DB2-BD59-A6C34878D82A}">
                    <a16:rowId xmlns:a16="http://schemas.microsoft.com/office/drawing/2014/main" val="3184169675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en-GB" sz="1200" b="1">
                          <a:effectLst/>
                        </a:rPr>
                        <a:t>Indexing Capabilities</a:t>
                      </a:r>
                    </a:p>
                  </a:txBody>
                  <a:tcPr marL="19595" marR="19595" marT="9044" marB="9044"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Provides indexing for full-text search and supports AI enrichment features</a:t>
                      </a:r>
                    </a:p>
                  </a:txBody>
                  <a:tcPr marL="19595" marR="19595" marT="9044" marB="9044" anchor="ctr"/>
                </a:tc>
                <a:tc>
                  <a:txBody>
                    <a:bodyPr/>
                    <a:lstStyle/>
                    <a:p>
                      <a:r>
                        <a:rPr lang="en-US" sz="1200" dirty="0" err="1">
                          <a:effectLst/>
                        </a:rPr>
                        <a:t>Specialises</a:t>
                      </a:r>
                      <a:r>
                        <a:rPr lang="en-US" sz="1200" dirty="0">
                          <a:effectLst/>
                        </a:rPr>
                        <a:t> in creating efficient indices for nearest neighbor search</a:t>
                      </a:r>
                    </a:p>
                  </a:txBody>
                  <a:tcPr marL="19595" marR="19595" marT="9044" marB="9044" anchor="ctr"/>
                </a:tc>
                <a:extLst>
                  <a:ext uri="{0D108BD9-81ED-4DB2-BD59-A6C34878D82A}">
                    <a16:rowId xmlns:a16="http://schemas.microsoft.com/office/drawing/2014/main" val="3964373902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en-GB" sz="1200" b="1">
                          <a:effectLst/>
                        </a:rPr>
                        <a:t>Performance</a:t>
                      </a:r>
                    </a:p>
                  </a:txBody>
                  <a:tcPr marL="19595" marR="19595" marT="9044" marB="9044" anchor="ctr"/>
                </a:tc>
                <a:tc>
                  <a:txBody>
                    <a:bodyPr/>
                    <a:lstStyle/>
                    <a:p>
                      <a:r>
                        <a:rPr lang="en-US" sz="1200" dirty="0" err="1">
                          <a:effectLst/>
                        </a:rPr>
                        <a:t>Optimised</a:t>
                      </a:r>
                      <a:r>
                        <a:rPr lang="en-US" sz="1200" dirty="0">
                          <a:effectLst/>
                        </a:rPr>
                        <a:t> for integration and ease of use within the Azure ecosystem</a:t>
                      </a:r>
                    </a:p>
                  </a:txBody>
                  <a:tcPr marL="19595" marR="19595" marT="9044" marB="9044"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Highly </a:t>
                      </a:r>
                      <a:r>
                        <a:rPr lang="en-US" sz="1200" dirty="0" err="1">
                          <a:effectLst/>
                        </a:rPr>
                        <a:t>optimised</a:t>
                      </a:r>
                      <a:r>
                        <a:rPr lang="en-US" sz="1200" dirty="0">
                          <a:effectLst/>
                        </a:rPr>
                        <a:t> for large-scale vector similarity search</a:t>
                      </a:r>
                    </a:p>
                  </a:txBody>
                  <a:tcPr marL="19595" marR="19595" marT="9044" marB="9044" anchor="ctr"/>
                </a:tc>
                <a:extLst>
                  <a:ext uri="{0D108BD9-81ED-4DB2-BD59-A6C34878D82A}">
                    <a16:rowId xmlns:a16="http://schemas.microsoft.com/office/drawing/2014/main" val="631929433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en-GB" sz="1200" b="1">
                          <a:effectLst/>
                        </a:rPr>
                        <a:t>Cost</a:t>
                      </a:r>
                    </a:p>
                  </a:txBody>
                  <a:tcPr marL="19595" marR="19595" marT="9044" marB="9044" anchor="ctr"/>
                </a:tc>
                <a:tc>
                  <a:txBody>
                    <a:bodyPr/>
                    <a:lstStyle/>
                    <a:p>
                      <a:r>
                        <a:rPr lang="en-GB" sz="1200">
                          <a:effectLst/>
                        </a:rPr>
                        <a:t>Usage-based pricing model</a:t>
                      </a:r>
                    </a:p>
                  </a:txBody>
                  <a:tcPr marL="19595" marR="19595" marT="9044" marB="9044"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Free to use, but costs associated with self-hosting and infrastructure</a:t>
                      </a:r>
                    </a:p>
                  </a:txBody>
                  <a:tcPr marL="19595" marR="19595" marT="9044" marB="9044" anchor="ctr"/>
                </a:tc>
                <a:extLst>
                  <a:ext uri="{0D108BD9-81ED-4DB2-BD59-A6C34878D82A}">
                    <a16:rowId xmlns:a16="http://schemas.microsoft.com/office/drawing/2014/main" val="1826425396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en-GB" sz="1200" b="1">
                          <a:effectLst/>
                        </a:rPr>
                        <a:t>Use Cases</a:t>
                      </a:r>
                    </a:p>
                  </a:txBody>
                  <a:tcPr marL="19595" marR="19595" marT="9044" marB="9044"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Ideal for enterprise search solutions that require full-text search and cognitive skills</a:t>
                      </a:r>
                    </a:p>
                  </a:txBody>
                  <a:tcPr marL="19595" marR="19595" marT="9044" marB="9044"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Best suited for applications that perform large-scale deep learning similarity searches</a:t>
                      </a:r>
                    </a:p>
                  </a:txBody>
                  <a:tcPr marL="19595" marR="19595" marT="9044" marB="9044" anchor="ctr"/>
                </a:tc>
                <a:extLst>
                  <a:ext uri="{0D108BD9-81ED-4DB2-BD59-A6C34878D82A}">
                    <a16:rowId xmlns:a16="http://schemas.microsoft.com/office/drawing/2014/main" val="314750702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en-GB" sz="1200" b="1">
                          <a:effectLst/>
                        </a:rPr>
                        <a:t>Data Security</a:t>
                      </a:r>
                    </a:p>
                  </a:txBody>
                  <a:tcPr marL="19595" marR="19595" marT="9044" marB="9044"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Managed by Azure with enterprise-grade security features</a:t>
                      </a:r>
                    </a:p>
                  </a:txBody>
                  <a:tcPr marL="19595" marR="19595" marT="9044" marB="9044"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Depends on the deployment model and infrastructure security</a:t>
                      </a:r>
                    </a:p>
                  </a:txBody>
                  <a:tcPr marL="19595" marR="19595" marT="9044" marB="9044" anchor="ctr"/>
                </a:tc>
                <a:extLst>
                  <a:ext uri="{0D108BD9-81ED-4DB2-BD59-A6C34878D82A}">
                    <a16:rowId xmlns:a16="http://schemas.microsoft.com/office/drawing/2014/main" val="4039844584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en-GB" sz="1200" b="1">
                          <a:effectLst/>
                        </a:rPr>
                        <a:t>Community &amp; Support</a:t>
                      </a:r>
                    </a:p>
                  </a:txBody>
                  <a:tcPr marL="19595" marR="19595" marT="9044" marB="9044"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Extensive support and documentation provided by Microsoft</a:t>
                      </a:r>
                    </a:p>
                  </a:txBody>
                  <a:tcPr marL="19595" marR="19595" marT="9044" marB="9044"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Community-supported with documentation available; less formal support structure</a:t>
                      </a:r>
                    </a:p>
                  </a:txBody>
                  <a:tcPr marL="19595" marR="19595" marT="9044" marB="9044" anchor="ctr"/>
                </a:tc>
                <a:extLst>
                  <a:ext uri="{0D108BD9-81ED-4DB2-BD59-A6C34878D82A}">
                    <a16:rowId xmlns:a16="http://schemas.microsoft.com/office/drawing/2014/main" val="144033821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en-GB" sz="1200" b="1">
                          <a:effectLst/>
                        </a:rPr>
                        <a:t>Updates &amp; Maintenance</a:t>
                      </a:r>
                    </a:p>
                  </a:txBody>
                  <a:tcPr marL="19595" marR="19595" marT="9044" marB="9044"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Managed by Azure, with continuous updates and maintenance</a:t>
                      </a:r>
                    </a:p>
                  </a:txBody>
                  <a:tcPr marL="19595" marR="19595" marT="9044" marB="9044" anchor="ctr"/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effectLst/>
                        </a:rPr>
                        <a:t>Self-managed updates and maintenance</a:t>
                      </a:r>
                    </a:p>
                  </a:txBody>
                  <a:tcPr marL="19595" marR="19595" marT="9044" marB="9044" anchor="ctr"/>
                </a:tc>
                <a:extLst>
                  <a:ext uri="{0D108BD9-81ED-4DB2-BD59-A6C34878D82A}">
                    <a16:rowId xmlns:a16="http://schemas.microsoft.com/office/drawing/2014/main" val="2728335728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en-GB" sz="1200" b="1">
                          <a:effectLst/>
                        </a:rPr>
                        <a:t>Pros</a:t>
                      </a:r>
                    </a:p>
                  </a:txBody>
                  <a:tcPr marL="19595" marR="19595" marT="9044" marB="9044"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Fully managed service; easy setup; rich AI features; enterprise-level support</a:t>
                      </a:r>
                    </a:p>
                  </a:txBody>
                  <a:tcPr marL="19595" marR="19595" marT="9044" marB="9044"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Highly efficient; open-source; customizable; favorable for AI and machine learning tasks</a:t>
                      </a:r>
                    </a:p>
                  </a:txBody>
                  <a:tcPr marL="19595" marR="19595" marT="9044" marB="9044" anchor="ctr"/>
                </a:tc>
                <a:extLst>
                  <a:ext uri="{0D108BD9-81ED-4DB2-BD59-A6C34878D82A}">
                    <a16:rowId xmlns:a16="http://schemas.microsoft.com/office/drawing/2014/main" val="2517424564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en-GB" sz="1200" b="1" dirty="0">
                          <a:effectLst/>
                        </a:rPr>
                        <a:t>Cons</a:t>
                      </a:r>
                    </a:p>
                  </a:txBody>
                  <a:tcPr marL="19595" marR="19595" marT="9044" marB="9044"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Cost can be higher for large-scale usage; tied to the Azure ecosystem</a:t>
                      </a:r>
                    </a:p>
                  </a:txBody>
                  <a:tcPr marL="19595" marR="19595" marT="9044" marB="9044"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Requires technical expertise; self-managed infrastructure; no dedicated customer service</a:t>
                      </a:r>
                    </a:p>
                  </a:txBody>
                  <a:tcPr marL="19595" marR="19595" marT="9044" marB="9044" anchor="ctr"/>
                </a:tc>
                <a:extLst>
                  <a:ext uri="{0D108BD9-81ED-4DB2-BD59-A6C34878D82A}">
                    <a16:rowId xmlns:a16="http://schemas.microsoft.com/office/drawing/2014/main" val="2494924183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DE6E58B6-6ED7-EDA3-1E36-84B7046773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4170" y="104137"/>
            <a:ext cx="1931634" cy="1083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13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6F8FD-2F45-0025-B3D2-F9F289095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Choosing the right vector databases</a:t>
            </a:r>
            <a:br>
              <a:rPr lang="en-US" dirty="0"/>
            </a:br>
            <a:r>
              <a:rPr lang="en-US" sz="2000" i="1" dirty="0">
                <a:solidFill>
                  <a:schemeClr val="tx2"/>
                </a:solidFill>
              </a:rPr>
              <a:t>A list of questions we should be exploring with the customer to understand which DB to </a:t>
            </a:r>
            <a:r>
              <a:rPr lang="en-US" sz="2000" i="1" dirty="0" err="1">
                <a:solidFill>
                  <a:schemeClr val="tx2"/>
                </a:solidFill>
              </a:rPr>
              <a:t>utilise</a:t>
            </a:r>
            <a:br>
              <a:rPr lang="en-US" dirty="0"/>
            </a:b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93FA4A-0C88-FC37-E7B9-73E5E107E66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25624" y="1406292"/>
            <a:ext cx="7961313" cy="4304665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sz="1800" dirty="0"/>
              <a:t>Does the customer have their own index for documents that are being embedded?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800" dirty="0"/>
              <a:t>Do we need to index the vectors/documents?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800" dirty="0"/>
              <a:t>Is the customer happy to be paying for a vector database like AI Search or Pinecone? Or is there a preference to use open-source vector databases like Chroma?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800" dirty="0"/>
              <a:t>How critical is real-time performance? What are the latency requirements?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800" dirty="0"/>
              <a:t>Are there any scalability requirements in terms of handling increasing data loads over time?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800" dirty="0"/>
              <a:t>How would this database interact/integrate with other stacks within the RAG LLM architecture?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800" dirty="0"/>
              <a:t>Do we need real-time search capabilities? Are we doing recommendation engines or fraud detection for example?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800" dirty="0"/>
              <a:t>Do we need CRUD (inserting, updating and deleting data) capability?</a:t>
            </a:r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2875578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6D23597-A427-BC40-7DB3-EA11F19A8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  <a:endParaRPr lang="en-GB" dirty="0"/>
          </a:p>
        </p:txBody>
      </p:sp>
      <p:pic>
        <p:nvPicPr>
          <p:cNvPr id="13" name="Picture 12" descr="A pen on a spiral notebook&#10;&#10;Description automatically generated">
            <a:extLst>
              <a:ext uri="{FF2B5EF4-FFF2-40B4-BE49-F238E27FC236}">
                <a16:creationId xmlns:a16="http://schemas.microsoft.com/office/drawing/2014/main" id="{6BFD7663-7BE4-49F2-5D20-D25A239FA2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583073" y="0"/>
            <a:ext cx="5143500" cy="6858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8323F2B-696E-9906-034E-B8FFC0CCAAAB}"/>
              </a:ext>
            </a:extLst>
          </p:cNvPr>
          <p:cNvSpPr txBox="1"/>
          <p:nvPr/>
        </p:nvSpPr>
        <p:spPr>
          <a:xfrm>
            <a:off x="1524128" y="1053250"/>
            <a:ext cx="5342025" cy="597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000" b="1" dirty="0">
                <a:solidFill>
                  <a:schemeClr val="accent1"/>
                </a:solidFill>
              </a:rPr>
              <a:t>Background &amp; Problem Statement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b="1" dirty="0">
                <a:solidFill>
                  <a:schemeClr val="accent1"/>
                </a:solidFill>
              </a:rPr>
              <a:t>Environment Setup</a:t>
            </a:r>
          </a:p>
          <a:p>
            <a:pPr lvl="1"/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2.1. Build a virtual environment</a:t>
            </a:r>
          </a:p>
          <a:p>
            <a:pPr lvl="1"/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2.2. Activate the virtual environment</a:t>
            </a:r>
          </a:p>
          <a:p>
            <a:pPr lvl="1"/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2.3. Install dependencies</a:t>
            </a:r>
          </a:p>
          <a:p>
            <a:pPr lvl="1"/>
            <a:endParaRPr lang="en-US" dirty="0">
              <a:solidFill>
                <a:schemeClr val="accent3">
                  <a:lumMod val="50000"/>
                </a:schemeClr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000" b="1" dirty="0">
                <a:solidFill>
                  <a:schemeClr val="accent1"/>
                </a:solidFill>
              </a:rPr>
              <a:t>Building the User Interface Using </a:t>
            </a:r>
            <a:r>
              <a:rPr lang="en-US" sz="2000" b="1" dirty="0" err="1">
                <a:solidFill>
                  <a:schemeClr val="accent1"/>
                </a:solidFill>
              </a:rPr>
              <a:t>Streamlit</a:t>
            </a:r>
            <a:r>
              <a:rPr lang="en-US" sz="2000" b="1" dirty="0">
                <a:solidFill>
                  <a:schemeClr val="accent1"/>
                </a:solidFill>
              </a:rPr>
              <a:t> Application</a:t>
            </a:r>
          </a:p>
          <a:p>
            <a:pPr lvl="1"/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3.1. Design the Application Interface</a:t>
            </a:r>
          </a:p>
          <a:p>
            <a:pPr lvl="1"/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3.2. Upload the Pdf file</a:t>
            </a:r>
          </a:p>
          <a:p>
            <a:pPr lvl="1"/>
            <a:endParaRPr lang="en-US" dirty="0">
              <a:solidFill>
                <a:schemeClr val="accent3">
                  <a:lumMod val="50000"/>
                </a:schemeClr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000" b="1" dirty="0">
                <a:solidFill>
                  <a:schemeClr val="accent1"/>
                </a:solidFill>
              </a:rPr>
              <a:t>Building The Application Backend Using </a:t>
            </a:r>
            <a:r>
              <a:rPr lang="en-US" sz="2000" b="1" dirty="0" err="1">
                <a:solidFill>
                  <a:schemeClr val="accent1"/>
                </a:solidFill>
              </a:rPr>
              <a:t>LangChaing</a:t>
            </a:r>
            <a:r>
              <a:rPr lang="en-US" sz="2000" b="1" dirty="0">
                <a:solidFill>
                  <a:schemeClr val="accent1"/>
                </a:solidFill>
              </a:rPr>
              <a:t> &amp; Azure OpenAI API</a:t>
            </a:r>
          </a:p>
          <a:p>
            <a:pPr lvl="1"/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4.1. Setup OpenAI API</a:t>
            </a:r>
          </a:p>
          <a:p>
            <a:pPr lvl="1"/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4.2. Load &amp; processing Pdf file</a:t>
            </a:r>
          </a:p>
          <a:p>
            <a:pPr lvl="1"/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4.3. Prompt Handling &amp; Generating Answers</a:t>
            </a:r>
          </a:p>
          <a:p>
            <a:pPr lvl="1"/>
            <a:endParaRPr lang="en-US" dirty="0">
              <a:solidFill>
                <a:schemeClr val="accent3">
                  <a:lumMod val="50000"/>
                </a:schemeClr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000" b="1" dirty="0">
                <a:solidFill>
                  <a:schemeClr val="accent1"/>
                </a:solidFill>
              </a:rPr>
              <a:t>Putting Everything Together &amp; Application Demo</a:t>
            </a:r>
            <a:endParaRPr lang="en-GB" sz="2400" b="1" dirty="0">
              <a:solidFill>
                <a:schemeClr val="accent1"/>
              </a:solidFill>
            </a:endParaRPr>
          </a:p>
          <a:p>
            <a:endParaRPr lang="en-GB" sz="2400" dirty="0"/>
          </a:p>
        </p:txBody>
      </p:sp>
      <p:pic>
        <p:nvPicPr>
          <p:cNvPr id="5" name="Picture 4" descr="A red paper boat on a black background&#10;&#10;Description automatically generated">
            <a:extLst>
              <a:ext uri="{FF2B5EF4-FFF2-40B4-BE49-F238E27FC236}">
                <a16:creationId xmlns:a16="http://schemas.microsoft.com/office/drawing/2014/main" id="{4538596C-28C6-22BF-83BD-7F9426D050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314629" y="4819498"/>
            <a:ext cx="1330149" cy="6096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A460C13-76E8-F589-411C-F4B06985D4EF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95127" y="303534"/>
            <a:ext cx="3904823" cy="7596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3F042A0-373B-F769-C373-DE111A4B27E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27958" b="23767"/>
          <a:stretch/>
        </p:blipFill>
        <p:spPr>
          <a:xfrm>
            <a:off x="8835969" y="1118739"/>
            <a:ext cx="3113653" cy="845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515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641D9C4-CCD2-4599-0D51-9509C2925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spc="-300" dirty="0">
                <a:latin typeface="+mn-lt"/>
              </a:rPr>
              <a:t>Frameworks to help with LLM Apps</a:t>
            </a:r>
            <a:endParaRPr lang="en-GB" sz="5400" spc="-3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67718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9B93BA7-C424-D9A8-243D-6286F9194114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5982075" y="2221372"/>
            <a:ext cx="5694555" cy="3569827"/>
          </a:xfrm>
          <a:prstGeom prst="rect">
            <a:avLst/>
          </a:prstGeom>
        </p:spPr>
        <p:txBody>
          <a:bodyPr/>
          <a:lstStyle/>
          <a:p>
            <a:pPr marL="76200" indent="0" algn="ctr">
              <a:lnSpc>
                <a:spcPct val="150000"/>
              </a:lnSpc>
              <a:buNone/>
            </a:pPr>
            <a:r>
              <a:rPr lang="en-US" sz="2800" dirty="0" err="1"/>
              <a:t>LangChain</a:t>
            </a:r>
            <a:r>
              <a:rPr lang="en-US" sz="2800" dirty="0"/>
              <a:t> is a powerful, open-source tool or framework designed to help develop applications powered by a language model, particularly a large language model (LLM).</a:t>
            </a:r>
            <a:endParaRPr lang="en-GB" sz="28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4B0C4A4-089A-7CE1-754E-286928A4EB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2726" y="0"/>
            <a:ext cx="8406547" cy="16354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9D5CA35-DD2C-D6C8-6EFB-EDD3D0969A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331" y="1813932"/>
            <a:ext cx="4823778" cy="4165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538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74DB999-D144-EB92-7749-32800C6C705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213832" y="1380892"/>
            <a:ext cx="6978168" cy="4601229"/>
          </a:xfrm>
          <a:prstGeom prst="rect">
            <a:avLst/>
          </a:prstGeom>
        </p:spPr>
      </p:pic>
      <p:sp>
        <p:nvSpPr>
          <p:cNvPr id="6" name="Text Placeholder 12">
            <a:extLst>
              <a:ext uri="{FF2B5EF4-FFF2-40B4-BE49-F238E27FC236}">
                <a16:creationId xmlns:a16="http://schemas.microsoft.com/office/drawing/2014/main" id="{0581A642-2153-983D-05DA-154625FFE16E}"/>
              </a:ext>
            </a:extLst>
          </p:cNvPr>
          <p:cNvSpPr txBox="1">
            <a:spLocks/>
          </p:cNvSpPr>
          <p:nvPr/>
        </p:nvSpPr>
        <p:spPr>
          <a:xfrm>
            <a:off x="146270" y="2186524"/>
            <a:ext cx="4812305" cy="3569827"/>
          </a:xfrm>
          <a:prstGeom prst="rect">
            <a:avLst/>
          </a:prstGeom>
        </p:spPr>
        <p:txBody>
          <a:bodyPr/>
          <a:lstStyle>
            <a:lvl1pPr marL="336145" indent="-336145" algn="l" defTabSz="8963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13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8314" indent="-280121" algn="l" defTabSz="89638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74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20483" indent="-224097" algn="l" defTabSz="8963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8676" indent="-224097" algn="l" defTabSz="89638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16869" indent="-224097" algn="l" defTabSz="896386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65062" indent="-224097" algn="l" defTabSz="8963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13256" indent="-224097" algn="l" defTabSz="8963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61449" indent="-224097" algn="l" defTabSz="8963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09642" indent="-224097" algn="l" defTabSz="8963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6200" marR="0" lvl="0" indent="0" algn="ctr" defTabSz="896386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LlamaIndex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is a simple, flexible data framework for connecting</a:t>
            </a:r>
          </a:p>
          <a:p>
            <a:pPr marL="76200" marR="0" lvl="0" indent="0" algn="ctr" defTabSz="896386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custom data sources to large language models.</a:t>
            </a:r>
            <a:endParaRPr kumimoji="0" lang="en-GB" sz="2800" b="0" i="0" u="none" strike="noStrike" kern="1200" cap="none" spc="0" normalizeH="0" baseline="0" noProof="0" dirty="0">
              <a:ln>
                <a:noFill/>
              </a:ln>
              <a:solidFill>
                <a:srgbClr val="50515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0BD3511-E4A5-9467-CC4E-21B0FE7890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7958" b="23767"/>
          <a:stretch/>
        </p:blipFill>
        <p:spPr>
          <a:xfrm>
            <a:off x="3460595" y="139388"/>
            <a:ext cx="4572000" cy="1241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337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Title 453">
            <a:extLst>
              <a:ext uri="{FF2B5EF4-FFF2-40B4-BE49-F238E27FC236}">
                <a16:creationId xmlns:a16="http://schemas.microsoft.com/office/drawing/2014/main" id="{C543A5A6-443D-05D4-0A5D-EFB151C440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9378" y="349480"/>
            <a:ext cx="10662077" cy="583500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RAG (Retrieval-Augmented Generation) </a:t>
            </a:r>
            <a:endParaRPr lang="en-GB" dirty="0">
              <a:solidFill>
                <a:schemeClr val="accent1"/>
              </a:solidFill>
            </a:endParaRPr>
          </a:p>
        </p:txBody>
      </p:sp>
      <p:sp>
        <p:nvSpPr>
          <p:cNvPr id="459" name="Flowchart: Connector 458">
            <a:extLst>
              <a:ext uri="{FF2B5EF4-FFF2-40B4-BE49-F238E27FC236}">
                <a16:creationId xmlns:a16="http://schemas.microsoft.com/office/drawing/2014/main" id="{802AB662-2622-3D51-0FCB-D1CC78F658D5}"/>
              </a:ext>
            </a:extLst>
          </p:cNvPr>
          <p:cNvSpPr/>
          <p:nvPr/>
        </p:nvSpPr>
        <p:spPr>
          <a:xfrm>
            <a:off x="8027686" y="4424894"/>
            <a:ext cx="180000" cy="18000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8" name="Flowchart: Connector 57">
            <a:extLst>
              <a:ext uri="{FF2B5EF4-FFF2-40B4-BE49-F238E27FC236}">
                <a16:creationId xmlns:a16="http://schemas.microsoft.com/office/drawing/2014/main" id="{D7719B96-0C8F-60F0-5CBB-E8FC38050598}"/>
              </a:ext>
            </a:extLst>
          </p:cNvPr>
          <p:cNvSpPr/>
          <p:nvPr/>
        </p:nvSpPr>
        <p:spPr>
          <a:xfrm>
            <a:off x="1307927" y="4300275"/>
            <a:ext cx="180000" cy="18000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8" name="Picture 7" descr="A picture containing graphics, symbol, text, font&#10;&#10;Description automatically generated">
            <a:extLst>
              <a:ext uri="{FF2B5EF4-FFF2-40B4-BE49-F238E27FC236}">
                <a16:creationId xmlns:a16="http://schemas.microsoft.com/office/drawing/2014/main" id="{693E468E-6147-E9A6-6444-F52AD4C86A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47040" y="3915607"/>
            <a:ext cx="1080000" cy="810225"/>
          </a:xfrm>
          <a:prstGeom prst="rect">
            <a:avLst/>
          </a:prstGeom>
        </p:spPr>
      </p:pic>
      <p:pic>
        <p:nvPicPr>
          <p:cNvPr id="3" name="Picture 2" descr="A picture containing graphics, symbol, text, font&#10;&#10;Description automatically generated">
            <a:extLst>
              <a:ext uri="{FF2B5EF4-FFF2-40B4-BE49-F238E27FC236}">
                <a16:creationId xmlns:a16="http://schemas.microsoft.com/office/drawing/2014/main" id="{4D42FD18-9608-12E5-68DE-D7D8738546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44460" y="3071700"/>
            <a:ext cx="1080000" cy="8102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2E68856-A5C6-2D24-4CEA-A368EE9E9AD7}"/>
              </a:ext>
            </a:extLst>
          </p:cNvPr>
          <p:cNvSpPr txBox="1"/>
          <p:nvPr/>
        </p:nvSpPr>
        <p:spPr>
          <a:xfrm>
            <a:off x="750833" y="9948930"/>
            <a:ext cx="144000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0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hlinkClick r:id="rId4" tooltip="https://www.freepngimg.com/png/71657-format-computer-file-pdf-document-icon"/>
              </a:rPr>
              <a:t>This Photo</a:t>
            </a:r>
            <a:r>
              <a:rPr kumimoji="0" lang="en-GB" sz="900" b="0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by Unknown Author is licensed under </a:t>
            </a:r>
            <a:r>
              <a:rPr kumimoji="0" lang="en-GB" sz="900" b="0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hlinkClick r:id="rId5" tooltip="https://creativecommons.org/licenses/by-nc/3.0/"/>
              </a:rPr>
              <a:t>CC BY-NC</a:t>
            </a:r>
            <a:endParaRPr kumimoji="0" lang="en-GB" sz="900" b="0" i="0" u="none" strike="noStrike" kern="1200" cap="none" spc="0" normalizeH="0" baseline="0" noProof="0" dirty="0">
              <a:ln>
                <a:noFill/>
              </a:ln>
              <a:solidFill>
                <a:srgbClr val="50515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7" name="Picture 6" descr="A picture containing graphics, symbol, text, font&#10;&#10;Description automatically generated">
            <a:extLst>
              <a:ext uri="{FF2B5EF4-FFF2-40B4-BE49-F238E27FC236}">
                <a16:creationId xmlns:a16="http://schemas.microsoft.com/office/drawing/2014/main" id="{7313E892-FDD5-3D0D-F357-1F088267B2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79378" y="4791229"/>
            <a:ext cx="1080000" cy="810225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28BDC0D-EC84-7016-1EEF-6304DA2EDF92}"/>
              </a:ext>
            </a:extLst>
          </p:cNvPr>
          <p:cNvSpPr/>
          <p:nvPr/>
        </p:nvSpPr>
        <p:spPr>
          <a:xfrm>
            <a:off x="3110828" y="3433173"/>
            <a:ext cx="1440000" cy="402465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Chunk of text from document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E944D98-4394-FE69-2936-420796CA3629}"/>
              </a:ext>
            </a:extLst>
          </p:cNvPr>
          <p:cNvSpPr/>
          <p:nvPr/>
        </p:nvSpPr>
        <p:spPr>
          <a:xfrm>
            <a:off x="3110828" y="3973323"/>
            <a:ext cx="1440000" cy="402465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Chunk of text from document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9518FB01-440D-8F39-851B-A915C568BE0E}"/>
              </a:ext>
            </a:extLst>
          </p:cNvPr>
          <p:cNvSpPr/>
          <p:nvPr/>
        </p:nvSpPr>
        <p:spPr>
          <a:xfrm>
            <a:off x="3110828" y="4550586"/>
            <a:ext cx="1440000" cy="402465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Chunk of text from document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0E94753C-378F-9415-7106-4994A1C034A0}"/>
              </a:ext>
            </a:extLst>
          </p:cNvPr>
          <p:cNvSpPr/>
          <p:nvPr/>
        </p:nvSpPr>
        <p:spPr>
          <a:xfrm>
            <a:off x="3110828" y="5149283"/>
            <a:ext cx="1440000" cy="402465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Chunk of text from document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89487D2-4306-39F5-FCBC-FC55D82E1193}"/>
              </a:ext>
            </a:extLst>
          </p:cNvPr>
          <p:cNvSpPr/>
          <p:nvPr/>
        </p:nvSpPr>
        <p:spPr>
          <a:xfrm>
            <a:off x="5515362" y="3429001"/>
            <a:ext cx="1440000" cy="40246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Embeddings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[010101001001]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A6FAD851-E025-5892-E115-FADE6BC64C81}"/>
              </a:ext>
            </a:extLst>
          </p:cNvPr>
          <p:cNvSpPr/>
          <p:nvPr/>
        </p:nvSpPr>
        <p:spPr>
          <a:xfrm>
            <a:off x="5515362" y="3969151"/>
            <a:ext cx="1440000" cy="40246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Embeddings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[010101001001]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B21FEC73-9335-78A1-CD40-4A45A5F2557F}"/>
              </a:ext>
            </a:extLst>
          </p:cNvPr>
          <p:cNvSpPr/>
          <p:nvPr/>
        </p:nvSpPr>
        <p:spPr>
          <a:xfrm>
            <a:off x="5515362" y="4546414"/>
            <a:ext cx="1440000" cy="40246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Embeddings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[010101001001]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0243DD07-E9D0-364C-4A5F-B35787A7FA4F}"/>
              </a:ext>
            </a:extLst>
          </p:cNvPr>
          <p:cNvSpPr/>
          <p:nvPr/>
        </p:nvSpPr>
        <p:spPr>
          <a:xfrm>
            <a:off x="5515362" y="5145111"/>
            <a:ext cx="1440000" cy="40246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Embeddings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[010101001001]</a:t>
            </a:r>
          </a:p>
        </p:txBody>
      </p:sp>
      <p:pic>
        <p:nvPicPr>
          <p:cNvPr id="18" name="Graphic 17" descr="Database with solid fill">
            <a:extLst>
              <a:ext uri="{FF2B5EF4-FFF2-40B4-BE49-F238E27FC236}">
                <a16:creationId xmlns:a16="http://schemas.microsoft.com/office/drawing/2014/main" id="{46835C81-0163-5EFF-F20F-7E2E258CE6B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849225" y="4111095"/>
            <a:ext cx="914400" cy="914400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D014E7F-8CB1-462B-CE11-130DB7683ED0}"/>
              </a:ext>
            </a:extLst>
          </p:cNvPr>
          <p:cNvCxnSpPr>
            <a:cxnSpLocks/>
            <a:stCxn id="9" idx="3"/>
            <a:endCxn id="13" idx="1"/>
          </p:cNvCxnSpPr>
          <p:nvPr/>
        </p:nvCxnSpPr>
        <p:spPr>
          <a:xfrm flipV="1">
            <a:off x="4550828" y="3630233"/>
            <a:ext cx="964534" cy="41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30005AD-3120-E618-133F-72C59990D998}"/>
              </a:ext>
            </a:extLst>
          </p:cNvPr>
          <p:cNvCxnSpPr>
            <a:stCxn id="10" idx="3"/>
            <a:endCxn id="14" idx="1"/>
          </p:cNvCxnSpPr>
          <p:nvPr/>
        </p:nvCxnSpPr>
        <p:spPr>
          <a:xfrm flipV="1">
            <a:off x="4550828" y="4170383"/>
            <a:ext cx="964534" cy="41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B7C4262-8163-1160-8F53-E5A232B0108E}"/>
              </a:ext>
            </a:extLst>
          </p:cNvPr>
          <p:cNvCxnSpPr>
            <a:stCxn id="11" idx="3"/>
            <a:endCxn id="15" idx="1"/>
          </p:cNvCxnSpPr>
          <p:nvPr/>
        </p:nvCxnSpPr>
        <p:spPr>
          <a:xfrm flipV="1">
            <a:off x="4550828" y="4747646"/>
            <a:ext cx="964534" cy="41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7A99DA6-ED1C-0AC0-545F-FCADAA392874}"/>
              </a:ext>
            </a:extLst>
          </p:cNvPr>
          <p:cNvCxnSpPr>
            <a:stCxn id="12" idx="3"/>
            <a:endCxn id="16" idx="1"/>
          </p:cNvCxnSpPr>
          <p:nvPr/>
        </p:nvCxnSpPr>
        <p:spPr>
          <a:xfrm flipV="1">
            <a:off x="4550828" y="5346343"/>
            <a:ext cx="964534" cy="41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DC8444F3-EA9E-3A1B-32AC-761365039FED}"/>
              </a:ext>
            </a:extLst>
          </p:cNvPr>
          <p:cNvSpPr/>
          <p:nvPr/>
        </p:nvSpPr>
        <p:spPr>
          <a:xfrm>
            <a:off x="7591376" y="2668576"/>
            <a:ext cx="1440000" cy="40246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Query Embeddings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[010101001001]</a:t>
            </a:r>
          </a:p>
        </p:txBody>
      </p: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D3CA3C9E-022A-69B7-ABF4-48885302C145}"/>
              </a:ext>
            </a:extLst>
          </p:cNvPr>
          <p:cNvCxnSpPr>
            <a:cxnSpLocks/>
            <a:stCxn id="20" idx="1"/>
            <a:endCxn id="33" idx="0"/>
          </p:cNvCxnSpPr>
          <p:nvPr/>
        </p:nvCxnSpPr>
        <p:spPr>
          <a:xfrm rot="10800000" flipV="1">
            <a:off x="8311376" y="1319882"/>
            <a:ext cx="694912" cy="1348693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A62169FF-45F1-A3F2-F727-8B73B7034631}"/>
              </a:ext>
            </a:extLst>
          </p:cNvPr>
          <p:cNvSpPr/>
          <p:nvPr/>
        </p:nvSpPr>
        <p:spPr>
          <a:xfrm>
            <a:off x="7586425" y="3419225"/>
            <a:ext cx="1440000" cy="402465"/>
          </a:xfrm>
          <a:prstGeom prst="round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Semantic search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3F58D5D1-1910-0B40-41EA-46EE94C16CD5}"/>
              </a:ext>
            </a:extLst>
          </p:cNvPr>
          <p:cNvCxnSpPr>
            <a:stCxn id="33" idx="2"/>
            <a:endCxn id="38" idx="0"/>
          </p:cNvCxnSpPr>
          <p:nvPr/>
        </p:nvCxnSpPr>
        <p:spPr>
          <a:xfrm flipH="1">
            <a:off x="8306426" y="3071040"/>
            <a:ext cx="4951" cy="34818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45DE0A1-AD0B-13B4-CC41-0DDB5B82D2A3}"/>
              </a:ext>
            </a:extLst>
          </p:cNvPr>
          <p:cNvCxnSpPr>
            <a:stCxn id="38" idx="2"/>
            <a:endCxn id="18" idx="0"/>
          </p:cNvCxnSpPr>
          <p:nvPr/>
        </p:nvCxnSpPr>
        <p:spPr>
          <a:xfrm>
            <a:off x="8306425" y="3821689"/>
            <a:ext cx="0" cy="2894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4F747A4F-9B5E-33B6-9845-93612AE0B105}"/>
              </a:ext>
            </a:extLst>
          </p:cNvPr>
          <p:cNvSpPr/>
          <p:nvPr/>
        </p:nvSpPr>
        <p:spPr>
          <a:xfrm>
            <a:off x="9674105" y="2869631"/>
            <a:ext cx="1440000" cy="402465"/>
          </a:xfrm>
          <a:prstGeom prst="round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Answer</a:t>
            </a: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9E2D70D3-D9B4-C90C-66B3-DCFABA9DD404}"/>
              </a:ext>
            </a:extLst>
          </p:cNvPr>
          <p:cNvSpPr/>
          <p:nvPr/>
        </p:nvSpPr>
        <p:spPr>
          <a:xfrm>
            <a:off x="9694629" y="4323367"/>
            <a:ext cx="1440000" cy="402465"/>
          </a:xfrm>
          <a:prstGeom prst="round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LLM</a:t>
            </a:r>
          </a:p>
        </p:txBody>
      </p: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4E832F5A-546F-5BD0-E368-7560A26EDF55}"/>
              </a:ext>
            </a:extLst>
          </p:cNvPr>
          <p:cNvCxnSpPr>
            <a:cxnSpLocks/>
            <a:stCxn id="51" idx="0"/>
            <a:endCxn id="30" idx="3"/>
          </p:cNvCxnSpPr>
          <p:nvPr/>
        </p:nvCxnSpPr>
        <p:spPr>
          <a:xfrm rot="16200000" flipV="1">
            <a:off x="9136293" y="1611818"/>
            <a:ext cx="1551354" cy="964271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61327F7-6AC2-46C1-C9B7-0EADDE9350D2}"/>
              </a:ext>
            </a:extLst>
          </p:cNvPr>
          <p:cNvCxnSpPr>
            <a:stCxn id="52" idx="0"/>
            <a:endCxn id="51" idx="2"/>
          </p:cNvCxnSpPr>
          <p:nvPr/>
        </p:nvCxnSpPr>
        <p:spPr>
          <a:xfrm flipH="1" flipV="1">
            <a:off x="10394105" y="3272096"/>
            <a:ext cx="20524" cy="10512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C44A2AD7-D2DA-596C-7EF4-2E8898AD4A49}"/>
              </a:ext>
            </a:extLst>
          </p:cNvPr>
          <p:cNvSpPr/>
          <p:nvPr/>
        </p:nvSpPr>
        <p:spPr>
          <a:xfrm>
            <a:off x="7671519" y="5175791"/>
            <a:ext cx="1440000" cy="402465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Vector database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Knowledge base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E956BFA-14A8-C4E3-0561-12DE898AB5A3}"/>
              </a:ext>
            </a:extLst>
          </p:cNvPr>
          <p:cNvCxnSpPr>
            <a:cxnSpLocks/>
            <a:stCxn id="18" idx="3"/>
          </p:cNvCxnSpPr>
          <p:nvPr/>
        </p:nvCxnSpPr>
        <p:spPr>
          <a:xfrm>
            <a:off x="8763625" y="4568296"/>
            <a:ext cx="883418" cy="872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462F2BF8-08B8-C1CB-5AFF-FBEDC70A3267}"/>
              </a:ext>
            </a:extLst>
          </p:cNvPr>
          <p:cNvCxnSpPr>
            <a:stCxn id="58" idx="6"/>
            <a:endCxn id="9" idx="1"/>
          </p:cNvCxnSpPr>
          <p:nvPr/>
        </p:nvCxnSpPr>
        <p:spPr>
          <a:xfrm flipV="1">
            <a:off x="1487928" y="3634405"/>
            <a:ext cx="1622901" cy="755870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7A47562E-4393-B7EE-19B3-1BE94CDE6D86}"/>
              </a:ext>
            </a:extLst>
          </p:cNvPr>
          <p:cNvCxnSpPr>
            <a:stCxn id="58" idx="6"/>
            <a:endCxn id="10" idx="1"/>
          </p:cNvCxnSpPr>
          <p:nvPr/>
        </p:nvCxnSpPr>
        <p:spPr>
          <a:xfrm flipV="1">
            <a:off x="1487928" y="4174555"/>
            <a:ext cx="1622901" cy="215720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8" name="Connector: Elbow 447">
            <a:extLst>
              <a:ext uri="{FF2B5EF4-FFF2-40B4-BE49-F238E27FC236}">
                <a16:creationId xmlns:a16="http://schemas.microsoft.com/office/drawing/2014/main" id="{1A02A346-F653-9D15-C1CE-4EDE116CAAF8}"/>
              </a:ext>
            </a:extLst>
          </p:cNvPr>
          <p:cNvCxnSpPr>
            <a:stCxn id="58" idx="6"/>
            <a:endCxn id="11" idx="1"/>
          </p:cNvCxnSpPr>
          <p:nvPr/>
        </p:nvCxnSpPr>
        <p:spPr>
          <a:xfrm>
            <a:off x="1487928" y="4390276"/>
            <a:ext cx="1622901" cy="361543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0" name="Connector: Elbow 449">
            <a:extLst>
              <a:ext uri="{FF2B5EF4-FFF2-40B4-BE49-F238E27FC236}">
                <a16:creationId xmlns:a16="http://schemas.microsoft.com/office/drawing/2014/main" id="{71249291-1782-B04B-F11D-AB47955C7306}"/>
              </a:ext>
            </a:extLst>
          </p:cNvPr>
          <p:cNvCxnSpPr>
            <a:stCxn id="58" idx="6"/>
            <a:endCxn id="12" idx="1"/>
          </p:cNvCxnSpPr>
          <p:nvPr/>
        </p:nvCxnSpPr>
        <p:spPr>
          <a:xfrm>
            <a:off x="1487928" y="4390275"/>
            <a:ext cx="1622901" cy="960240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1" name="Connector: Elbow 460">
            <a:extLst>
              <a:ext uri="{FF2B5EF4-FFF2-40B4-BE49-F238E27FC236}">
                <a16:creationId xmlns:a16="http://schemas.microsoft.com/office/drawing/2014/main" id="{EFCD379E-A266-7824-D6A0-9394A526D59F}"/>
              </a:ext>
            </a:extLst>
          </p:cNvPr>
          <p:cNvCxnSpPr>
            <a:stCxn id="13" idx="3"/>
            <a:endCxn id="459" idx="2"/>
          </p:cNvCxnSpPr>
          <p:nvPr/>
        </p:nvCxnSpPr>
        <p:spPr>
          <a:xfrm>
            <a:off x="6955362" y="3630234"/>
            <a:ext cx="1072324" cy="884661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3" name="Connector: Elbow 462">
            <a:extLst>
              <a:ext uri="{FF2B5EF4-FFF2-40B4-BE49-F238E27FC236}">
                <a16:creationId xmlns:a16="http://schemas.microsoft.com/office/drawing/2014/main" id="{92EEB519-716D-8DB2-536F-7EE8B28BB2EF}"/>
              </a:ext>
            </a:extLst>
          </p:cNvPr>
          <p:cNvCxnSpPr>
            <a:stCxn id="14" idx="3"/>
            <a:endCxn id="459" idx="2"/>
          </p:cNvCxnSpPr>
          <p:nvPr/>
        </p:nvCxnSpPr>
        <p:spPr>
          <a:xfrm>
            <a:off x="6955362" y="4170384"/>
            <a:ext cx="1072324" cy="344511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5" name="Connector: Elbow 464">
            <a:extLst>
              <a:ext uri="{FF2B5EF4-FFF2-40B4-BE49-F238E27FC236}">
                <a16:creationId xmlns:a16="http://schemas.microsoft.com/office/drawing/2014/main" id="{30D0958F-DA37-AC7F-4744-6ED99E346127}"/>
              </a:ext>
            </a:extLst>
          </p:cNvPr>
          <p:cNvCxnSpPr>
            <a:stCxn id="15" idx="3"/>
            <a:endCxn id="459" idx="2"/>
          </p:cNvCxnSpPr>
          <p:nvPr/>
        </p:nvCxnSpPr>
        <p:spPr>
          <a:xfrm flipV="1">
            <a:off x="6955362" y="4514894"/>
            <a:ext cx="1072324" cy="232752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7" name="Connector: Elbow 466">
            <a:extLst>
              <a:ext uri="{FF2B5EF4-FFF2-40B4-BE49-F238E27FC236}">
                <a16:creationId xmlns:a16="http://schemas.microsoft.com/office/drawing/2014/main" id="{600C9A8E-2F15-30BB-916A-44F2413BD94F}"/>
              </a:ext>
            </a:extLst>
          </p:cNvPr>
          <p:cNvCxnSpPr>
            <a:stCxn id="16" idx="3"/>
            <a:endCxn id="459" idx="2"/>
          </p:cNvCxnSpPr>
          <p:nvPr/>
        </p:nvCxnSpPr>
        <p:spPr>
          <a:xfrm flipV="1">
            <a:off x="6955362" y="4514895"/>
            <a:ext cx="1072324" cy="831449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2" name="Group 1" descr="User Application.">
            <a:extLst>
              <a:ext uri="{FF2B5EF4-FFF2-40B4-BE49-F238E27FC236}">
                <a16:creationId xmlns:a16="http://schemas.microsoft.com/office/drawing/2014/main" id="{99E65B0D-B24B-3876-5ACB-ED05D7F005F6}"/>
              </a:ext>
            </a:extLst>
          </p:cNvPr>
          <p:cNvGrpSpPr>
            <a:grpSpLocks noChangeAspect="1"/>
          </p:cNvGrpSpPr>
          <p:nvPr/>
        </p:nvGrpSpPr>
        <p:grpSpPr>
          <a:xfrm>
            <a:off x="9006288" y="1047500"/>
            <a:ext cx="729638" cy="1353805"/>
            <a:chOff x="3302371" y="1766703"/>
            <a:chExt cx="573971" cy="1064974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94182686-5650-1311-1990-4E6D0884E05E}"/>
                </a:ext>
              </a:extLst>
            </p:cNvPr>
            <p:cNvGrpSpPr/>
            <p:nvPr/>
          </p:nvGrpSpPr>
          <p:grpSpPr>
            <a:xfrm>
              <a:off x="3333398" y="1868738"/>
              <a:ext cx="542944" cy="599306"/>
              <a:chOff x="4791177" y="2725299"/>
              <a:chExt cx="583304" cy="643850"/>
            </a:xfrm>
          </p:grpSpPr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7F0D99F1-E0CE-BD16-9FEE-6554CFD54F15}"/>
                  </a:ext>
                </a:extLst>
              </p:cNvPr>
              <p:cNvGrpSpPr/>
              <p:nvPr/>
            </p:nvGrpSpPr>
            <p:grpSpPr>
              <a:xfrm>
                <a:off x="4869002" y="2981621"/>
                <a:ext cx="505479" cy="387528"/>
                <a:chOff x="4764224" y="2905395"/>
                <a:chExt cx="614223" cy="470897"/>
              </a:xfrm>
            </p:grpSpPr>
            <p:grpSp>
              <p:nvGrpSpPr>
                <p:cNvPr id="34" name="Group 33">
                  <a:extLst>
                    <a:ext uri="{FF2B5EF4-FFF2-40B4-BE49-F238E27FC236}">
                      <a16:creationId xmlns:a16="http://schemas.microsoft.com/office/drawing/2014/main" id="{8FDB9BA0-D375-95D1-C129-3A8D1BEAAA69}"/>
                    </a:ext>
                  </a:extLst>
                </p:cNvPr>
                <p:cNvGrpSpPr/>
                <p:nvPr/>
              </p:nvGrpSpPr>
              <p:grpSpPr>
                <a:xfrm>
                  <a:off x="4764224" y="2988149"/>
                  <a:ext cx="347088" cy="388143"/>
                  <a:chOff x="1175042" y="1972326"/>
                  <a:chExt cx="147106" cy="164506"/>
                </a:xfrm>
                <a:solidFill>
                  <a:srgbClr val="409AE1"/>
                </a:solidFill>
              </p:grpSpPr>
              <p:sp>
                <p:nvSpPr>
                  <p:cNvPr id="43" name="Freeform 5">
                    <a:extLst>
                      <a:ext uri="{FF2B5EF4-FFF2-40B4-BE49-F238E27FC236}">
                        <a16:creationId xmlns:a16="http://schemas.microsoft.com/office/drawing/2014/main" id="{935C1FE5-5158-512F-9DF0-195968AEAE6B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175042" y="2061697"/>
                    <a:ext cx="147106" cy="75135"/>
                  </a:xfrm>
                  <a:custGeom>
                    <a:avLst/>
                    <a:gdLst>
                      <a:gd name="T0" fmla="*/ 117 w 151"/>
                      <a:gd name="T1" fmla="*/ 0 h 77"/>
                      <a:gd name="T2" fmla="*/ 35 w 151"/>
                      <a:gd name="T3" fmla="*/ 0 h 77"/>
                      <a:gd name="T4" fmla="*/ 0 w 151"/>
                      <a:gd name="T5" fmla="*/ 35 h 77"/>
                      <a:gd name="T6" fmla="*/ 0 w 151"/>
                      <a:gd name="T7" fmla="*/ 77 h 77"/>
                      <a:gd name="T8" fmla="*/ 151 w 151"/>
                      <a:gd name="T9" fmla="*/ 77 h 77"/>
                      <a:gd name="T10" fmla="*/ 151 w 151"/>
                      <a:gd name="T11" fmla="*/ 35 h 77"/>
                      <a:gd name="T12" fmla="*/ 117 w 151"/>
                      <a:gd name="T13" fmla="*/ 0 h 7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51" h="77">
                        <a:moveTo>
                          <a:pt x="117" y="0"/>
                        </a:moveTo>
                        <a:cubicBezTo>
                          <a:pt x="35" y="0"/>
                          <a:pt x="35" y="0"/>
                          <a:pt x="35" y="0"/>
                        </a:cubicBezTo>
                        <a:cubicBezTo>
                          <a:pt x="16" y="0"/>
                          <a:pt x="0" y="16"/>
                          <a:pt x="0" y="35"/>
                        </a:cubicBezTo>
                        <a:cubicBezTo>
                          <a:pt x="0" y="77"/>
                          <a:pt x="0" y="77"/>
                          <a:pt x="0" y="77"/>
                        </a:cubicBezTo>
                        <a:cubicBezTo>
                          <a:pt x="151" y="77"/>
                          <a:pt x="151" y="77"/>
                          <a:pt x="151" y="77"/>
                        </a:cubicBezTo>
                        <a:cubicBezTo>
                          <a:pt x="151" y="35"/>
                          <a:pt x="151" y="35"/>
                          <a:pt x="151" y="35"/>
                        </a:cubicBezTo>
                        <a:cubicBezTo>
                          <a:pt x="151" y="16"/>
                          <a:pt x="136" y="0"/>
                          <a:pt x="117" y="0"/>
                        </a:cubicBezTo>
                        <a:close/>
                      </a:path>
                    </a:pathLst>
                  </a:custGeom>
                  <a:solidFill>
                    <a:schemeClr val="accent3">
                      <a:lumMod val="50000"/>
                    </a:schemeClr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91436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1A1A1A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4" name="Oval 43">
                    <a:extLst>
                      <a:ext uri="{FF2B5EF4-FFF2-40B4-BE49-F238E27FC236}">
                        <a16:creationId xmlns:a16="http://schemas.microsoft.com/office/drawing/2014/main" id="{492EF6C4-D5B8-660E-E0F3-E79859710F27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212214" y="1972326"/>
                    <a:ext cx="72762" cy="71971"/>
                  </a:xfrm>
                  <a:prstGeom prst="ellipse">
                    <a:avLst/>
                  </a:prstGeom>
                  <a:solidFill>
                    <a:schemeClr val="accent3">
                      <a:lumMod val="50000"/>
                    </a:schemeClr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91436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1A1A1A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36" name="Group 35">
                  <a:extLst>
                    <a:ext uri="{FF2B5EF4-FFF2-40B4-BE49-F238E27FC236}">
                      <a16:creationId xmlns:a16="http://schemas.microsoft.com/office/drawing/2014/main" id="{B2A943D8-06AD-2C15-5AEB-4A8F93FDD007}"/>
                    </a:ext>
                  </a:extLst>
                </p:cNvPr>
                <p:cNvGrpSpPr/>
                <p:nvPr/>
              </p:nvGrpSpPr>
              <p:grpSpPr>
                <a:xfrm>
                  <a:off x="5031359" y="2905395"/>
                  <a:ext cx="347088" cy="388150"/>
                  <a:chOff x="1175040" y="1972326"/>
                  <a:chExt cx="147106" cy="164509"/>
                </a:xfrm>
              </p:grpSpPr>
              <p:sp>
                <p:nvSpPr>
                  <p:cNvPr id="39" name="Freeform 5">
                    <a:extLst>
                      <a:ext uri="{FF2B5EF4-FFF2-40B4-BE49-F238E27FC236}">
                        <a16:creationId xmlns:a16="http://schemas.microsoft.com/office/drawing/2014/main" id="{397BD3FA-5D2D-996F-B2CD-DB382E117FD3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175040" y="2061700"/>
                    <a:ext cx="147106" cy="75135"/>
                  </a:xfrm>
                  <a:custGeom>
                    <a:avLst/>
                    <a:gdLst>
                      <a:gd name="T0" fmla="*/ 117 w 151"/>
                      <a:gd name="T1" fmla="*/ 0 h 77"/>
                      <a:gd name="T2" fmla="*/ 35 w 151"/>
                      <a:gd name="T3" fmla="*/ 0 h 77"/>
                      <a:gd name="T4" fmla="*/ 0 w 151"/>
                      <a:gd name="T5" fmla="*/ 35 h 77"/>
                      <a:gd name="T6" fmla="*/ 0 w 151"/>
                      <a:gd name="T7" fmla="*/ 77 h 77"/>
                      <a:gd name="T8" fmla="*/ 151 w 151"/>
                      <a:gd name="T9" fmla="*/ 77 h 77"/>
                      <a:gd name="T10" fmla="*/ 151 w 151"/>
                      <a:gd name="T11" fmla="*/ 35 h 77"/>
                      <a:gd name="T12" fmla="*/ 117 w 151"/>
                      <a:gd name="T13" fmla="*/ 0 h 7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51" h="77">
                        <a:moveTo>
                          <a:pt x="117" y="0"/>
                        </a:moveTo>
                        <a:cubicBezTo>
                          <a:pt x="35" y="0"/>
                          <a:pt x="35" y="0"/>
                          <a:pt x="35" y="0"/>
                        </a:cubicBezTo>
                        <a:cubicBezTo>
                          <a:pt x="16" y="0"/>
                          <a:pt x="0" y="16"/>
                          <a:pt x="0" y="35"/>
                        </a:cubicBezTo>
                        <a:cubicBezTo>
                          <a:pt x="0" y="77"/>
                          <a:pt x="0" y="77"/>
                          <a:pt x="0" y="77"/>
                        </a:cubicBezTo>
                        <a:cubicBezTo>
                          <a:pt x="151" y="77"/>
                          <a:pt x="151" y="77"/>
                          <a:pt x="151" y="77"/>
                        </a:cubicBezTo>
                        <a:cubicBezTo>
                          <a:pt x="151" y="35"/>
                          <a:pt x="151" y="35"/>
                          <a:pt x="151" y="35"/>
                        </a:cubicBezTo>
                        <a:cubicBezTo>
                          <a:pt x="151" y="16"/>
                          <a:pt x="136" y="0"/>
                          <a:pt x="117" y="0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91436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1A1A1A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1" name="Oval 40">
                    <a:extLst>
                      <a:ext uri="{FF2B5EF4-FFF2-40B4-BE49-F238E27FC236}">
                        <a16:creationId xmlns:a16="http://schemas.microsoft.com/office/drawing/2014/main" id="{AC124092-5AE2-B447-8C01-9FC3915A7700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212214" y="1972326"/>
                    <a:ext cx="72762" cy="71971"/>
                  </a:xfrm>
                  <a:prstGeom prst="ellipse">
                    <a:avLst/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91436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1A1A1A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37" name="Freeform 28">
                  <a:extLst>
                    <a:ext uri="{FF2B5EF4-FFF2-40B4-BE49-F238E27FC236}">
                      <a16:creationId xmlns:a16="http://schemas.microsoft.com/office/drawing/2014/main" id="{A1C89556-CE8A-79A7-13FE-9103717AAA5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31302" y="3200831"/>
                  <a:ext cx="82025" cy="94508"/>
                </a:xfrm>
                <a:custGeom>
                  <a:avLst/>
                  <a:gdLst>
                    <a:gd name="T0" fmla="*/ 23 w 23"/>
                    <a:gd name="T1" fmla="*/ 22 h 27"/>
                    <a:gd name="T2" fmla="*/ 1 w 23"/>
                    <a:gd name="T3" fmla="*/ 0 h 27"/>
                    <a:gd name="T4" fmla="*/ 0 w 23"/>
                    <a:gd name="T5" fmla="*/ 0 h 27"/>
                    <a:gd name="T6" fmla="*/ 0 w 23"/>
                    <a:gd name="T7" fmla="*/ 27 h 27"/>
                    <a:gd name="T8" fmla="*/ 23 w 23"/>
                    <a:gd name="T9" fmla="*/ 27 h 27"/>
                    <a:gd name="T10" fmla="*/ 23 w 23"/>
                    <a:gd name="T11" fmla="*/ 22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3" h="27">
                      <a:moveTo>
                        <a:pt x="23" y="22"/>
                      </a:moveTo>
                      <a:cubicBezTo>
                        <a:pt x="23" y="10"/>
                        <a:pt x="14" y="0"/>
                        <a:pt x="1" y="0"/>
                      </a:cubicBezTo>
                      <a:cubicBezTo>
                        <a:pt x="1" y="0"/>
                        <a:pt x="0" y="0"/>
                        <a:pt x="0" y="0"/>
                      </a:cubicBezTo>
                      <a:cubicBezTo>
                        <a:pt x="0" y="26"/>
                        <a:pt x="0" y="27"/>
                        <a:pt x="0" y="27"/>
                      </a:cubicBezTo>
                      <a:cubicBezTo>
                        <a:pt x="8" y="27"/>
                        <a:pt x="16" y="27"/>
                        <a:pt x="23" y="27"/>
                      </a:cubicBezTo>
                      <a:cubicBezTo>
                        <a:pt x="23" y="22"/>
                        <a:pt x="23" y="22"/>
                        <a:pt x="23" y="22"/>
                      </a:cubicBezTo>
                      <a:close/>
                    </a:path>
                  </a:pathLst>
                </a:custGeom>
                <a:solidFill>
                  <a:schemeClr val="accent3">
                    <a:lumMod val="5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0" cap="none" spc="0" normalizeH="0" baseline="0" noProof="0">
                    <a:ln>
                      <a:noFill/>
                    </a:ln>
                    <a:solidFill>
                      <a:srgbClr val="1A1A1A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8B9BE84D-FE86-2D5A-4239-7C2ACF3AF858}"/>
                  </a:ext>
                </a:extLst>
              </p:cNvPr>
              <p:cNvGrpSpPr/>
              <p:nvPr/>
            </p:nvGrpSpPr>
            <p:grpSpPr>
              <a:xfrm>
                <a:off x="4791177" y="2725299"/>
                <a:ext cx="324620" cy="292851"/>
                <a:chOff x="4764983" y="2720537"/>
                <a:chExt cx="324620" cy="292851"/>
              </a:xfrm>
            </p:grpSpPr>
            <p:sp>
              <p:nvSpPr>
                <p:cNvPr id="30" name="Rectangle: Rounded Corners 29">
                  <a:extLst>
                    <a:ext uri="{FF2B5EF4-FFF2-40B4-BE49-F238E27FC236}">
                      <a16:creationId xmlns:a16="http://schemas.microsoft.com/office/drawing/2014/main" id="{787000B7-F2F6-3912-48F0-8EE0BF6FB17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/>
              </p:nvSpPr>
              <p:spPr bwMode="auto">
                <a:xfrm>
                  <a:off x="4764983" y="2720537"/>
                  <a:ext cx="324620" cy="238440"/>
                </a:xfrm>
                <a:prstGeom prst="roundRect">
                  <a:avLst>
                    <a:gd name="adj" fmla="val 23959"/>
                  </a:avLst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3247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2" name="Rectangle 128">
                  <a:extLst>
                    <a:ext uri="{FF2B5EF4-FFF2-40B4-BE49-F238E27FC236}">
                      <a16:creationId xmlns:a16="http://schemas.microsoft.com/office/drawing/2014/main" id="{F5BCC1D3-5C8D-B82F-DE27-48977B38D50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/>
              </p:nvSpPr>
              <p:spPr bwMode="auto">
                <a:xfrm>
                  <a:off x="4978226" y="2902011"/>
                  <a:ext cx="111377" cy="111377"/>
                </a:xfrm>
                <a:custGeom>
                  <a:avLst/>
                  <a:gdLst>
                    <a:gd name="connsiteX0" fmla="*/ 0 w 259812"/>
                    <a:gd name="connsiteY0" fmla="*/ 0 h 259812"/>
                    <a:gd name="connsiteX1" fmla="*/ 259812 w 259812"/>
                    <a:gd name="connsiteY1" fmla="*/ 0 h 259812"/>
                    <a:gd name="connsiteX2" fmla="*/ 259812 w 259812"/>
                    <a:gd name="connsiteY2" fmla="*/ 259812 h 259812"/>
                    <a:gd name="connsiteX3" fmla="*/ 0 w 259812"/>
                    <a:gd name="connsiteY3" fmla="*/ 259812 h 259812"/>
                    <a:gd name="connsiteX4" fmla="*/ 0 w 259812"/>
                    <a:gd name="connsiteY4" fmla="*/ 0 h 259812"/>
                    <a:gd name="connsiteX0" fmla="*/ 0 w 259812"/>
                    <a:gd name="connsiteY0" fmla="*/ 0 h 259812"/>
                    <a:gd name="connsiteX1" fmla="*/ 259812 w 259812"/>
                    <a:gd name="connsiteY1" fmla="*/ 0 h 259812"/>
                    <a:gd name="connsiteX2" fmla="*/ 259812 w 259812"/>
                    <a:gd name="connsiteY2" fmla="*/ 259812 h 259812"/>
                    <a:gd name="connsiteX3" fmla="*/ 0 w 259812"/>
                    <a:gd name="connsiteY3" fmla="*/ 0 h 2598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59812" h="259812">
                      <a:moveTo>
                        <a:pt x="0" y="0"/>
                      </a:moveTo>
                      <a:lnTo>
                        <a:pt x="259812" y="0"/>
                      </a:lnTo>
                      <a:lnTo>
                        <a:pt x="259812" y="25981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3247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C5449B5-71E6-7447-4EFE-E252AB316C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 txBox="1"/>
            <p:nvPr/>
          </p:nvSpPr>
          <p:spPr>
            <a:xfrm>
              <a:off x="3347160" y="2541141"/>
              <a:ext cx="514742" cy="2905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505151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User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E485D8C-9ECF-DB64-9869-AB3C484BF6E4}"/>
                </a:ext>
              </a:extLst>
            </p:cNvPr>
            <p:cNvSpPr txBox="1"/>
            <p:nvPr/>
          </p:nvSpPr>
          <p:spPr>
            <a:xfrm>
              <a:off x="3302371" y="1766703"/>
              <a:ext cx="302159" cy="428541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/>
                  <a:ea typeface="+mn-ea"/>
                  <a:cs typeface="Arial" panose="020B0604020202020204" pitchFamily="34" charset="0"/>
                </a:rPr>
                <a:t>?</a:t>
              </a:r>
            </a:p>
          </p:txBody>
        </p:sp>
      </p:grpSp>
      <p:pic>
        <p:nvPicPr>
          <p:cNvPr id="29" name="Picture 28">
            <a:extLst>
              <a:ext uri="{FF2B5EF4-FFF2-40B4-BE49-F238E27FC236}">
                <a16:creationId xmlns:a16="http://schemas.microsoft.com/office/drawing/2014/main" id="{89941BAD-1C3D-9CB3-B4C2-6FFEFE9E1A0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4713" y="1627807"/>
            <a:ext cx="3841442" cy="74602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2501F22B-76B6-455B-D8E6-0F15EFCBA06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92758" y="1566516"/>
            <a:ext cx="1932599" cy="1085182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6A63904C-DC3B-6DBE-9B5B-925D83E7A6F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024317" y="1561745"/>
            <a:ext cx="928987" cy="940456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0E896239-9B4A-6D52-13F9-817F6FCDE3B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735926" y="5837261"/>
            <a:ext cx="1932599" cy="888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77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74460821-BED4-48A4-C93A-D0B0DDAA4E7F}"/>
              </a:ext>
            </a:extLst>
          </p:cNvPr>
          <p:cNvSpPr txBox="1"/>
          <p:nvPr/>
        </p:nvSpPr>
        <p:spPr>
          <a:xfrm>
            <a:off x="2862944" y="4271668"/>
            <a:ext cx="615509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Azure OpenAI with a two models deployed: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text-embedding-ada-002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gpt-35-turbo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436E708-397F-57B5-9565-6591FD917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Prerequisites</a:t>
            </a:r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A0426C-E95B-7617-1035-AFC41BE159D5}"/>
              </a:ext>
            </a:extLst>
          </p:cNvPr>
          <p:cNvSpPr txBox="1"/>
          <p:nvPr/>
        </p:nvSpPr>
        <p:spPr>
          <a:xfrm>
            <a:off x="1920815" y="1144989"/>
            <a:ext cx="11398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VSCode</a:t>
            </a:r>
            <a:endParaRPr lang="en-US" sz="2400" dirty="0"/>
          </a:p>
        </p:txBody>
      </p:sp>
      <p:pic>
        <p:nvPicPr>
          <p:cNvPr id="3" name="Picture 2" descr="A blue and black cross&#10;&#10;Description automatically generated">
            <a:extLst>
              <a:ext uri="{FF2B5EF4-FFF2-40B4-BE49-F238E27FC236}">
                <a16:creationId xmlns:a16="http://schemas.microsoft.com/office/drawing/2014/main" id="{FD028B80-411A-471E-F4B1-549CB9FD2F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016979" y="665411"/>
            <a:ext cx="1805323" cy="1145957"/>
          </a:xfrm>
          <a:prstGeom prst="rect">
            <a:avLst/>
          </a:prstGeom>
        </p:spPr>
      </p:pic>
      <p:pic>
        <p:nvPicPr>
          <p:cNvPr id="7" name="Picture 6" descr="A black logo with a black background&#10;&#10;Description automatically generated">
            <a:extLst>
              <a:ext uri="{FF2B5EF4-FFF2-40B4-BE49-F238E27FC236}">
                <a16:creationId xmlns:a16="http://schemas.microsoft.com/office/drawing/2014/main" id="{E4303026-9C16-B1DC-C678-69782CE407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8749035" y="4959930"/>
            <a:ext cx="985725" cy="999322"/>
          </a:xfrm>
          <a:prstGeom prst="rect">
            <a:avLst/>
          </a:prstGeom>
        </p:spPr>
      </p:pic>
      <p:pic>
        <p:nvPicPr>
          <p:cNvPr id="8" name="Picture 7" descr="A blue logo with a letter&#10;&#10;Description automatically generated">
            <a:extLst>
              <a:ext uri="{FF2B5EF4-FFF2-40B4-BE49-F238E27FC236}">
                <a16:creationId xmlns:a16="http://schemas.microsoft.com/office/drawing/2014/main" id="{E38C2DAF-42A9-7BBF-8A82-3A2CA9FD399A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8761732" y="3899450"/>
            <a:ext cx="960330" cy="96033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61FF2F8-6B96-5EC5-7424-D225C287429E}"/>
              </a:ext>
            </a:extLst>
          </p:cNvPr>
          <p:cNvSpPr txBox="1"/>
          <p:nvPr/>
        </p:nvSpPr>
        <p:spPr>
          <a:xfrm>
            <a:off x="2642940" y="2913042"/>
            <a:ext cx="615509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Python 3.10 or later</a:t>
            </a:r>
          </a:p>
        </p:txBody>
      </p:sp>
      <p:pic>
        <p:nvPicPr>
          <p:cNvPr id="14" name="Picture 13" descr="A blue and yellow snake logo&#10;&#10;Description automatically generated">
            <a:extLst>
              <a:ext uri="{FF2B5EF4-FFF2-40B4-BE49-F238E27FC236}">
                <a16:creationId xmlns:a16="http://schemas.microsoft.com/office/drawing/2014/main" id="{6B956962-1408-574F-47ED-0A00F957CB3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6554755" y="2519982"/>
            <a:ext cx="1260191" cy="1260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606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6ED3F616-566F-7B88-FD71-7E2C9A043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OpenAI: Keys and Endpoints</a:t>
            </a:r>
            <a:endParaRPr lang="en-GB" dirty="0"/>
          </a:p>
        </p:txBody>
      </p:sp>
      <p:pic>
        <p:nvPicPr>
          <p:cNvPr id="8" name="GR-EastUS-OAI - Microsoft Azure - Google Chrome 2023-11-21 15-00-16">
            <a:hlinkClick r:id="" action="ppaction://media"/>
            <a:extLst>
              <a:ext uri="{FF2B5EF4-FFF2-40B4-BE49-F238E27FC236}">
                <a16:creationId xmlns:a16="http://schemas.microsoft.com/office/drawing/2014/main" id="{3319BF15-4E73-2870-7E63-942312A4F4C3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267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7241" y="995105"/>
            <a:ext cx="9753600" cy="534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909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698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paper boat on a black background&#10;&#10;Description automatically generated">
            <a:extLst>
              <a:ext uri="{FF2B5EF4-FFF2-40B4-BE49-F238E27FC236}">
                <a16:creationId xmlns:a16="http://schemas.microsoft.com/office/drawing/2014/main" id="{D5F8BD26-EB83-EC49-56A7-F0A62BD492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94853" y="0"/>
            <a:ext cx="2736524" cy="125413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12FD97F-CBF1-E476-7C06-45DD92A6D1F2}"/>
              </a:ext>
            </a:extLst>
          </p:cNvPr>
          <p:cNvSpPr txBox="1"/>
          <p:nvPr/>
        </p:nvSpPr>
        <p:spPr>
          <a:xfrm>
            <a:off x="2760307" y="2144876"/>
            <a:ext cx="6155092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b="1" i="0" dirty="0">
                <a:solidFill>
                  <a:srgbClr val="323130"/>
                </a:solidFill>
                <a:effectLst/>
              </a:rPr>
              <a:t>Interactivity by Default</a:t>
            </a:r>
            <a:r>
              <a:rPr lang="en-GB" sz="2000" b="0" i="0" dirty="0">
                <a:solidFill>
                  <a:srgbClr val="323130"/>
                </a:solidFill>
                <a:effectLst/>
              </a:rPr>
              <a:t>: </a:t>
            </a:r>
            <a:r>
              <a:rPr lang="en-US" sz="2000" dirty="0" err="1"/>
              <a:t>Streamlit</a:t>
            </a:r>
            <a:r>
              <a:rPr lang="en-US" sz="2000" dirty="0"/>
              <a:t> is a faster way to build interactive data apps. It’s also a lot of fun!</a:t>
            </a:r>
          </a:p>
          <a:p>
            <a:endParaRPr lang="en-US" sz="2000" dirty="0"/>
          </a:p>
          <a:p>
            <a:pPr algn="l"/>
            <a:r>
              <a:rPr lang="en-GB" sz="2000" b="1" i="0" dirty="0">
                <a:solidFill>
                  <a:srgbClr val="323130"/>
                </a:solidFill>
                <a:effectLst/>
              </a:rPr>
              <a:t>Ease of Use</a:t>
            </a:r>
            <a:r>
              <a:rPr lang="en-GB" sz="2000" b="0" i="0" dirty="0">
                <a:solidFill>
                  <a:srgbClr val="323130"/>
                </a:solidFill>
                <a:effectLst/>
              </a:rPr>
              <a:t>: </a:t>
            </a:r>
            <a:r>
              <a:rPr lang="en-US" sz="2000" dirty="0"/>
              <a:t>It's simple, yet powerful, open source Python library enables developers and data scientists to easily create and share beautiful, custom web apps.</a:t>
            </a:r>
          </a:p>
          <a:p>
            <a:pPr algn="l"/>
            <a:endParaRPr lang="en-US" sz="2000" dirty="0"/>
          </a:p>
          <a:p>
            <a:r>
              <a:rPr lang="en-US" sz="2000" b="1" dirty="0">
                <a:solidFill>
                  <a:srgbClr val="323130"/>
                </a:solidFill>
              </a:rPr>
              <a:t>Deployment and Sharing: </a:t>
            </a:r>
            <a:r>
              <a:rPr lang="en-US" sz="2000" dirty="0" err="1"/>
              <a:t>Streamlit</a:t>
            </a:r>
            <a:r>
              <a:rPr lang="en-US" sz="2000" dirty="0"/>
              <a:t> has rapidly become the visual UI of choice for LLM-powered apps, including chatbots, sentiment analysis tools, content summarizers, and more.</a:t>
            </a:r>
            <a:br>
              <a:rPr lang="en-US" sz="2000" dirty="0"/>
            </a:br>
            <a:endParaRPr lang="en-GB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F1E5FE-70A2-7093-2F96-401C2108A4CA}"/>
              </a:ext>
            </a:extLst>
          </p:cNvPr>
          <p:cNvSpPr txBox="1"/>
          <p:nvPr/>
        </p:nvSpPr>
        <p:spPr>
          <a:xfrm>
            <a:off x="2637453" y="1324948"/>
            <a:ext cx="63550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1"/>
                </a:solidFill>
                <a:ea typeface="+mj-ea"/>
                <a:cs typeface="+mj-cs"/>
              </a:rPr>
              <a:t>Why Choose </a:t>
            </a:r>
            <a:r>
              <a:rPr lang="en-US" sz="3200" dirty="0" err="1">
                <a:solidFill>
                  <a:schemeClr val="accent1"/>
                </a:solidFill>
                <a:ea typeface="+mj-ea"/>
                <a:cs typeface="+mj-cs"/>
              </a:rPr>
              <a:t>Streamlit</a:t>
            </a:r>
            <a:r>
              <a:rPr lang="en-US" sz="3200" dirty="0">
                <a:solidFill>
                  <a:schemeClr val="accent1"/>
                </a:solidFill>
                <a:ea typeface="+mj-ea"/>
                <a:cs typeface="+mj-cs"/>
              </a:rPr>
              <a:t> for LLM Apps?</a:t>
            </a:r>
            <a:endParaRPr lang="en-GB" sz="3200" dirty="0">
              <a:solidFill>
                <a:schemeClr val="accent1"/>
              </a:solidFill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429050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D490260-5CA7-69BB-7C9D-16C731C930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624" y="218558"/>
            <a:ext cx="7605870" cy="609600"/>
          </a:xfrm>
        </p:spPr>
        <p:txBody>
          <a:bodyPr>
            <a:normAutofit fontScale="90000"/>
          </a:bodyPr>
          <a:lstStyle/>
          <a:p>
            <a:r>
              <a:rPr lang="en-US" dirty="0" err="1">
                <a:latin typeface="+mn-lt"/>
              </a:rPr>
              <a:t>Streamlit</a:t>
            </a:r>
            <a:r>
              <a:rPr lang="en-US" dirty="0">
                <a:latin typeface="+mn-lt"/>
              </a:rPr>
              <a:t> is the UI powering the LLM movement</a:t>
            </a:r>
            <a:endParaRPr lang="en-GB" dirty="0">
              <a:latin typeface="+mn-lt"/>
            </a:endParaRPr>
          </a:p>
        </p:txBody>
      </p:sp>
      <p:pic>
        <p:nvPicPr>
          <p:cNvPr id="4" name="hero-video">
            <a:hlinkClick r:id="" action="ppaction://media"/>
            <a:extLst>
              <a:ext uri="{FF2B5EF4-FFF2-40B4-BE49-F238E27FC236}">
                <a16:creationId xmlns:a16="http://schemas.microsoft.com/office/drawing/2014/main" id="{F222859F-55BA-BC99-7124-05B3F635868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67004" y="1240971"/>
            <a:ext cx="7890244" cy="4438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46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18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A7C63C9-5B68-0CE2-73AD-B95A64EA7C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424" y="229444"/>
            <a:ext cx="10422160" cy="60960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78D4"/>
                </a:solidFill>
                <a:latin typeface="+mn-lt"/>
              </a:rPr>
              <a:t>ChatGPT + Enterprise data with Azure OpenAI and Cognitive Search</a:t>
            </a:r>
            <a:endParaRPr lang="en-GB" dirty="0">
              <a:solidFill>
                <a:srgbClr val="0078D4"/>
              </a:solidFill>
              <a:latin typeface="+mn-lt"/>
            </a:endParaRPr>
          </a:p>
        </p:txBody>
      </p:sp>
      <p:pic>
        <p:nvPicPr>
          <p:cNvPr id="1026" name="Picture 2" descr="thumbnail image 1 of blog post titled &#10; &#10; &#10;  &#10; &#10; &#10; &#10;    &#10;  &#10;   &#10;    &#10;      &#10;       Revolutionize your Enterprise Data with ChatGPT: Next-gen Apps w/ Azure OpenAI and Cognitive Search&#10;       &#10;      &#10;     &#10;   &#10;  &#10; &#10;   &#10; &#10; &#10; &#10; &#10; &#10;">
            <a:extLst>
              <a:ext uri="{FF2B5EF4-FFF2-40B4-BE49-F238E27FC236}">
                <a16:creationId xmlns:a16="http://schemas.microsoft.com/office/drawing/2014/main" id="{29EA0D5B-34FD-F984-30A7-AEE6A806BA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4957" y="1092168"/>
            <a:ext cx="9515475" cy="452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E82E5C7-071C-69E1-5667-CFC85F421790}"/>
              </a:ext>
            </a:extLst>
          </p:cNvPr>
          <p:cNvSpPr txBox="1"/>
          <p:nvPr/>
        </p:nvSpPr>
        <p:spPr>
          <a:xfrm rot="19974293">
            <a:off x="-795823" y="2882574"/>
            <a:ext cx="13652905" cy="646331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sz="3600" b="0" i="0" dirty="0">
                <a:solidFill>
                  <a:schemeClr val="bg1"/>
                </a:solidFill>
                <a:effectLst/>
                <a:latin typeface="-apple-system"/>
              </a:rPr>
              <a:t>Official Azure OpenAI Accelerators already exist</a:t>
            </a:r>
            <a:endParaRPr lang="en-GB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6978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4C66061-A2E8-7A04-8631-02D01D147A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Why consider this architecture?</a:t>
            </a:r>
            <a:endParaRPr lang="en-GB" dirty="0">
              <a:latin typeface="+mn-lt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CEC2FA-11D3-03FB-2501-7DC2DE8218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25425" y="1044575"/>
            <a:ext cx="8116142" cy="4858592"/>
          </a:xfrm>
        </p:spPr>
        <p:txBody>
          <a:bodyPr/>
          <a:lstStyle/>
          <a:p>
            <a:r>
              <a:rPr lang="en-US" sz="2800" dirty="0"/>
              <a:t>What if you want to run a Retrieval Augmented Generation (RAG) solution locally?</a:t>
            </a:r>
          </a:p>
          <a:p>
            <a:r>
              <a:rPr lang="en-US" sz="2800" dirty="0"/>
              <a:t>What if the customer wants flexibility in choosing a Vector Databases that is not AI Search?</a:t>
            </a:r>
          </a:p>
          <a:p>
            <a:r>
              <a:rPr lang="en-US" sz="2800" dirty="0"/>
              <a:t>What is the customer does not want to upload their data for embedding?</a:t>
            </a:r>
          </a:p>
          <a:p>
            <a:r>
              <a:rPr lang="en-US" sz="2800" dirty="0"/>
              <a:t>What if you want flexibility with chunking documents?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867695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633E8170-775B-8E11-7515-4E71A395D3E8}"/>
              </a:ext>
            </a:extLst>
          </p:cNvPr>
          <p:cNvGrpSpPr/>
          <p:nvPr/>
        </p:nvGrpSpPr>
        <p:grpSpPr>
          <a:xfrm>
            <a:off x="198961" y="1142122"/>
            <a:ext cx="4680000" cy="4680000"/>
            <a:chOff x="197373" y="1142122"/>
            <a:chExt cx="4680000" cy="4680000"/>
          </a:xfrm>
        </p:grpSpPr>
        <p:sp>
          <p:nvSpPr>
            <p:cNvPr id="23" name="Flowchart: Connector 22">
              <a:extLst>
                <a:ext uri="{FF2B5EF4-FFF2-40B4-BE49-F238E27FC236}">
                  <a16:creationId xmlns:a16="http://schemas.microsoft.com/office/drawing/2014/main" id="{94B82719-7F9D-89CF-487B-30A431BAEA25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SpPr/>
            <p:nvPr/>
          </p:nvSpPr>
          <p:spPr bwMode="auto">
            <a:xfrm>
              <a:off x="197373" y="1142122"/>
              <a:ext cx="4680000" cy="4680000"/>
            </a:xfrm>
            <a:prstGeom prst="flowChartConnector">
              <a:avLst/>
            </a:prstGeom>
            <a:solidFill>
              <a:schemeClr val="accent1">
                <a:lumMod val="7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20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+mn-cs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D847E1A-C812-17EB-2C21-B1243633FC35}"/>
                </a:ext>
              </a:extLst>
            </p:cNvPr>
            <p:cNvSpPr txBox="1"/>
            <p:nvPr/>
          </p:nvSpPr>
          <p:spPr>
            <a:xfrm>
              <a:off x="1361154" y="1456306"/>
              <a:ext cx="2352439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18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  <a:ea typeface="+mn-ea"/>
                  <a:cs typeface="Arial" panose="020B0604020202020204" pitchFamily="34" charset="0"/>
                </a:rPr>
                <a:t>Artificial Intelligence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100" b="0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D62CE99-072D-7BEE-BD4C-6D2E48B143F4}"/>
              </a:ext>
            </a:extLst>
          </p:cNvPr>
          <p:cNvGrpSpPr/>
          <p:nvPr/>
        </p:nvGrpSpPr>
        <p:grpSpPr>
          <a:xfrm>
            <a:off x="738961" y="2222253"/>
            <a:ext cx="3600000" cy="3600000"/>
            <a:chOff x="737373" y="2222253"/>
            <a:chExt cx="3600000" cy="36000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24" name="Flowchart: Connector 23">
              <a:extLst>
                <a:ext uri="{FF2B5EF4-FFF2-40B4-BE49-F238E27FC236}">
                  <a16:creationId xmlns:a16="http://schemas.microsoft.com/office/drawing/2014/main" id="{DB077FD2-8457-4FC9-1501-37C2B06230EB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SpPr/>
            <p:nvPr/>
          </p:nvSpPr>
          <p:spPr bwMode="auto">
            <a:xfrm>
              <a:off x="737373" y="2222253"/>
              <a:ext cx="3600000" cy="3600000"/>
            </a:xfrm>
            <a:prstGeom prst="flowChartConnector">
              <a:avLst/>
            </a:prstGeom>
            <a:grpFill/>
            <a:ln>
              <a:solidFill>
                <a:schemeClr val="accent1">
                  <a:lumMod val="60000"/>
                  <a:lumOff val="4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20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+mn-cs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4C66FDF-A10B-78ED-7249-14474563F909}"/>
                </a:ext>
              </a:extLst>
            </p:cNvPr>
            <p:cNvSpPr txBox="1"/>
            <p:nvPr/>
          </p:nvSpPr>
          <p:spPr>
            <a:xfrm>
              <a:off x="1509688" y="2490359"/>
              <a:ext cx="2055371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18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  <a:ea typeface="+mn-ea"/>
                  <a:cs typeface="Arial" panose="020B0604020202020204" pitchFamily="34" charset="0"/>
                </a:rPr>
                <a:t>Machine Learning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100" b="0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grpSp>
        <p:nvGrpSpPr>
          <p:cNvPr id="7" name="Group 6" descr="1956">
            <a:extLst>
              <a:ext uri="{FF2B5EF4-FFF2-40B4-BE49-F238E27FC236}">
                <a16:creationId xmlns:a16="http://schemas.microsoft.com/office/drawing/2014/main" id="{52C39575-497B-971F-5A7E-EDDB8BCECD9D}"/>
              </a:ext>
            </a:extLst>
          </p:cNvPr>
          <p:cNvGrpSpPr/>
          <p:nvPr/>
        </p:nvGrpSpPr>
        <p:grpSpPr>
          <a:xfrm>
            <a:off x="5239560" y="581711"/>
            <a:ext cx="477254" cy="369854"/>
            <a:chOff x="5857905" y="-477659"/>
            <a:chExt cx="477254" cy="365740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3C0D2578-AD78-B939-E1EB-BCE91E22879D}"/>
                </a:ext>
              </a:extLst>
            </p:cNvPr>
            <p:cNvSpPr/>
            <p:nvPr/>
          </p:nvSpPr>
          <p:spPr>
            <a:xfrm>
              <a:off x="5857905" y="-427945"/>
              <a:ext cx="477254" cy="316026"/>
            </a:xfrm>
            <a:custGeom>
              <a:avLst/>
              <a:gdLst>
                <a:gd name="connsiteX0" fmla="*/ 1539 w 424530"/>
                <a:gd name="connsiteY0" fmla="*/ 424874 h 424529"/>
                <a:gd name="connsiteX1" fmla="*/ 426070 w 424530"/>
                <a:gd name="connsiteY1" fmla="*/ 424874 h 424529"/>
                <a:gd name="connsiteX2" fmla="*/ 426070 w 424530"/>
                <a:gd name="connsiteY2" fmla="*/ 1539 h 424529"/>
                <a:gd name="connsiteX3" fmla="*/ 1539 w 424530"/>
                <a:gd name="connsiteY3" fmla="*/ 1539 h 424529"/>
                <a:gd name="connsiteX4" fmla="*/ 1539 w 424530"/>
                <a:gd name="connsiteY4" fmla="*/ 424874 h 424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4530" h="424529">
                  <a:moveTo>
                    <a:pt x="1539" y="424874"/>
                  </a:moveTo>
                  <a:lnTo>
                    <a:pt x="426070" y="424874"/>
                  </a:lnTo>
                  <a:lnTo>
                    <a:pt x="426070" y="1539"/>
                  </a:lnTo>
                  <a:lnTo>
                    <a:pt x="1539" y="1539"/>
                  </a:lnTo>
                  <a:lnTo>
                    <a:pt x="1539" y="424874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4419" cap="flat">
              <a:solidFill>
                <a:schemeClr val="accent1">
                  <a:lumMod val="60000"/>
                  <a:lumOff val="40000"/>
                </a:schemeClr>
              </a:solidFill>
              <a:prstDash val="solid"/>
              <a:miter/>
            </a:ln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D2D2D2"/>
                  </a:solidFill>
                  <a:effectLst/>
                  <a:uLnTx/>
                  <a:uFillTx/>
                  <a:latin typeface="Segoe UI"/>
                  <a:ea typeface="+mn-ea"/>
                  <a:cs typeface="Arial" panose="020B0604020202020204" pitchFamily="34" charset="0"/>
                </a:rPr>
                <a:t>1956</a:t>
              </a: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0DFE24C1-B9E7-F09A-62A3-8019B505D956}"/>
                </a:ext>
              </a:extLst>
            </p:cNvPr>
            <p:cNvSpPr/>
            <p:nvPr/>
          </p:nvSpPr>
          <p:spPr>
            <a:xfrm>
              <a:off x="5857905" y="-477659"/>
              <a:ext cx="477254" cy="49714"/>
            </a:xfrm>
            <a:custGeom>
              <a:avLst/>
              <a:gdLst>
                <a:gd name="connsiteX0" fmla="*/ 1539 w 424530"/>
                <a:gd name="connsiteY0" fmla="*/ 45849 h 44221"/>
                <a:gd name="connsiteX1" fmla="*/ 426070 w 424530"/>
                <a:gd name="connsiteY1" fmla="*/ 45849 h 44221"/>
                <a:gd name="connsiteX2" fmla="*/ 426070 w 424530"/>
                <a:gd name="connsiteY2" fmla="*/ 1539 h 44221"/>
                <a:gd name="connsiteX3" fmla="*/ 1539 w 424530"/>
                <a:gd name="connsiteY3" fmla="*/ 1539 h 44221"/>
                <a:gd name="connsiteX4" fmla="*/ 1539 w 424530"/>
                <a:gd name="connsiteY4" fmla="*/ 45849 h 44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4530" h="44221">
                  <a:moveTo>
                    <a:pt x="1539" y="45849"/>
                  </a:moveTo>
                  <a:lnTo>
                    <a:pt x="426070" y="45849"/>
                  </a:lnTo>
                  <a:lnTo>
                    <a:pt x="426070" y="1539"/>
                  </a:lnTo>
                  <a:lnTo>
                    <a:pt x="1539" y="1539"/>
                  </a:lnTo>
                  <a:lnTo>
                    <a:pt x="1539" y="45849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441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92" b="0" i="0" u="none" strike="noStrike" kern="1200" cap="none" spc="0" normalizeH="0" baseline="0" noProof="0" dirty="0">
                <a:ln>
                  <a:noFill/>
                </a:ln>
                <a:solidFill>
                  <a:srgbClr val="D2D2D2"/>
                </a:solidFill>
                <a:effectLst/>
                <a:uLnTx/>
                <a:uFillTx/>
                <a:latin typeface="Segoe UI"/>
                <a:ea typeface="+mn-ea"/>
                <a:cs typeface="Arial" panose="020B0604020202020204" pitchFamily="34" charset="0"/>
              </a:endParaRPr>
            </a:p>
          </p:txBody>
        </p:sp>
      </p:grp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EAB78A74-AEC5-6EA7-0AC1-014510168565}"/>
              </a:ext>
            </a:extLst>
          </p:cNvPr>
          <p:cNvSpPr txBox="1">
            <a:spLocks/>
          </p:cNvSpPr>
          <p:nvPr/>
        </p:nvSpPr>
        <p:spPr>
          <a:xfrm>
            <a:off x="5964860" y="584034"/>
            <a:ext cx="4082027" cy="11079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kern="1200" spc="0" baseline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0" marR="0" indent="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200" kern="0" cap="all" spc="100" baseline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B12740">
                    <a:lumMod val="75000"/>
                  </a:srgbClr>
                </a:solidFill>
                <a:effectLst/>
                <a:uLnTx/>
                <a:uFillTx/>
                <a:latin typeface="Segoe UI Semibold"/>
                <a:ea typeface="+mn-ea"/>
                <a:cs typeface="Segoe UI" panose="020B0502040204020203" pitchFamily="34" charset="0"/>
              </a:rPr>
              <a:t>Artificial Intelligence</a:t>
            </a:r>
          </a:p>
          <a:p>
            <a:pPr marL="0" marR="0" lvl="1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D2D2D2">
                    <a:lumMod val="50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the field of computer science that seeks to create intelligent machines that can replicate or exceed human intelligence</a:t>
            </a:r>
          </a:p>
        </p:txBody>
      </p:sp>
      <p:grpSp>
        <p:nvGrpSpPr>
          <p:cNvPr id="11" name="Group 10" descr="1997">
            <a:extLst>
              <a:ext uri="{FF2B5EF4-FFF2-40B4-BE49-F238E27FC236}">
                <a16:creationId xmlns:a16="http://schemas.microsoft.com/office/drawing/2014/main" id="{E4E53AAD-E4CC-28DF-693F-4A6D61571007}"/>
              </a:ext>
            </a:extLst>
          </p:cNvPr>
          <p:cNvGrpSpPr/>
          <p:nvPr/>
        </p:nvGrpSpPr>
        <p:grpSpPr>
          <a:xfrm>
            <a:off x="5239560" y="2181461"/>
            <a:ext cx="477254" cy="365740"/>
            <a:chOff x="5857905" y="-477659"/>
            <a:chExt cx="477254" cy="365740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AB96A48-6620-09A2-F00A-B37265B2005C}"/>
                </a:ext>
              </a:extLst>
            </p:cNvPr>
            <p:cNvSpPr/>
            <p:nvPr/>
          </p:nvSpPr>
          <p:spPr>
            <a:xfrm>
              <a:off x="5857905" y="-427945"/>
              <a:ext cx="477254" cy="316026"/>
            </a:xfrm>
            <a:custGeom>
              <a:avLst/>
              <a:gdLst>
                <a:gd name="connsiteX0" fmla="*/ 1539 w 424530"/>
                <a:gd name="connsiteY0" fmla="*/ 424874 h 424529"/>
                <a:gd name="connsiteX1" fmla="*/ 426070 w 424530"/>
                <a:gd name="connsiteY1" fmla="*/ 424874 h 424529"/>
                <a:gd name="connsiteX2" fmla="*/ 426070 w 424530"/>
                <a:gd name="connsiteY2" fmla="*/ 1539 h 424529"/>
                <a:gd name="connsiteX3" fmla="*/ 1539 w 424530"/>
                <a:gd name="connsiteY3" fmla="*/ 1539 h 424529"/>
                <a:gd name="connsiteX4" fmla="*/ 1539 w 424530"/>
                <a:gd name="connsiteY4" fmla="*/ 424874 h 424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4530" h="424529">
                  <a:moveTo>
                    <a:pt x="1539" y="424874"/>
                  </a:moveTo>
                  <a:lnTo>
                    <a:pt x="426070" y="424874"/>
                  </a:lnTo>
                  <a:lnTo>
                    <a:pt x="426070" y="1539"/>
                  </a:lnTo>
                  <a:lnTo>
                    <a:pt x="1539" y="1539"/>
                  </a:lnTo>
                  <a:lnTo>
                    <a:pt x="1539" y="424874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4419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D2D2D2"/>
                  </a:solidFill>
                  <a:effectLst/>
                  <a:uLnTx/>
                  <a:uFillTx/>
                  <a:latin typeface="Segoe UI"/>
                  <a:ea typeface="+mn-ea"/>
                  <a:cs typeface="Arial" panose="020B0604020202020204" pitchFamily="34" charset="0"/>
                </a:rPr>
                <a:t>1997</a:t>
              </a: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BFCB623-8014-620F-851E-F919D468A532}"/>
                </a:ext>
              </a:extLst>
            </p:cNvPr>
            <p:cNvSpPr/>
            <p:nvPr/>
          </p:nvSpPr>
          <p:spPr>
            <a:xfrm>
              <a:off x="5857905" y="-477659"/>
              <a:ext cx="477254" cy="49714"/>
            </a:xfrm>
            <a:custGeom>
              <a:avLst/>
              <a:gdLst>
                <a:gd name="connsiteX0" fmla="*/ 1539 w 424530"/>
                <a:gd name="connsiteY0" fmla="*/ 45849 h 44221"/>
                <a:gd name="connsiteX1" fmla="*/ 426070 w 424530"/>
                <a:gd name="connsiteY1" fmla="*/ 45849 h 44221"/>
                <a:gd name="connsiteX2" fmla="*/ 426070 w 424530"/>
                <a:gd name="connsiteY2" fmla="*/ 1539 h 44221"/>
                <a:gd name="connsiteX3" fmla="*/ 1539 w 424530"/>
                <a:gd name="connsiteY3" fmla="*/ 1539 h 44221"/>
                <a:gd name="connsiteX4" fmla="*/ 1539 w 424530"/>
                <a:gd name="connsiteY4" fmla="*/ 45849 h 44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4530" h="44221">
                  <a:moveTo>
                    <a:pt x="1539" y="45849"/>
                  </a:moveTo>
                  <a:lnTo>
                    <a:pt x="426070" y="45849"/>
                  </a:lnTo>
                  <a:lnTo>
                    <a:pt x="426070" y="1539"/>
                  </a:lnTo>
                  <a:lnTo>
                    <a:pt x="1539" y="1539"/>
                  </a:lnTo>
                  <a:lnTo>
                    <a:pt x="1539" y="45849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441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92" b="0" i="0" u="none" strike="noStrike" kern="1200" cap="none" spc="0" normalizeH="0" baseline="0" noProof="0" dirty="0">
                <a:ln>
                  <a:noFill/>
                </a:ln>
                <a:solidFill>
                  <a:srgbClr val="D2D2D2"/>
                </a:solidFill>
                <a:effectLst/>
                <a:uLnTx/>
                <a:uFillTx/>
                <a:latin typeface="Segoe UI"/>
                <a:ea typeface="+mn-ea"/>
                <a:cs typeface="Arial" panose="020B0604020202020204" pitchFamily="34" charset="0"/>
              </a:endParaRPr>
            </a:p>
          </p:txBody>
        </p:sp>
      </p:grp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A2F554A4-BA05-8D5C-354B-5DAB68F99857}"/>
              </a:ext>
            </a:extLst>
          </p:cNvPr>
          <p:cNvSpPr txBox="1">
            <a:spLocks/>
          </p:cNvSpPr>
          <p:nvPr/>
        </p:nvSpPr>
        <p:spPr>
          <a:xfrm>
            <a:off x="5964860" y="2181462"/>
            <a:ext cx="4082027" cy="11079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kern="1200" spc="0" baseline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0" marR="0" indent="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200" kern="0" cap="all" spc="100" baseline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B12740">
                    <a:lumMod val="60000"/>
                    <a:lumOff val="40000"/>
                  </a:srgbClr>
                </a:solidFill>
                <a:effectLst/>
                <a:uLnTx/>
                <a:uFillTx/>
                <a:latin typeface="Segoe UI Semibold"/>
                <a:ea typeface="+mn-ea"/>
                <a:cs typeface="Segoe UI" panose="020B0502040204020203" pitchFamily="34" charset="0"/>
              </a:rPr>
              <a:t>Machine Learning</a:t>
            </a:r>
          </a:p>
          <a:p>
            <a:pPr marL="0" marR="0" lvl="1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D2D2D2">
                    <a:lumMod val="50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subset of AI that enables machines to learn from existing data and improve upon that data to make decisions or predictions</a:t>
            </a:r>
          </a:p>
        </p:txBody>
      </p:sp>
      <p:grpSp>
        <p:nvGrpSpPr>
          <p:cNvPr id="15" name="Group 14" descr="2017">
            <a:extLst>
              <a:ext uri="{FF2B5EF4-FFF2-40B4-BE49-F238E27FC236}">
                <a16:creationId xmlns:a16="http://schemas.microsoft.com/office/drawing/2014/main" id="{6079C79A-70F1-A74E-47A2-E3889002F1C7}"/>
              </a:ext>
            </a:extLst>
          </p:cNvPr>
          <p:cNvGrpSpPr/>
          <p:nvPr/>
        </p:nvGrpSpPr>
        <p:grpSpPr>
          <a:xfrm>
            <a:off x="5239560" y="3778888"/>
            <a:ext cx="477254" cy="365740"/>
            <a:chOff x="5857905" y="-477659"/>
            <a:chExt cx="477254" cy="365740"/>
          </a:xfrm>
          <a:solidFill>
            <a:schemeClr val="accent3">
              <a:lumMod val="60000"/>
              <a:lumOff val="40000"/>
            </a:schemeClr>
          </a:solidFill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D4E47F7-0A59-81DD-F424-78EB372D280F}"/>
                </a:ext>
              </a:extLst>
            </p:cNvPr>
            <p:cNvSpPr/>
            <p:nvPr/>
          </p:nvSpPr>
          <p:spPr>
            <a:xfrm>
              <a:off x="5857905" y="-427945"/>
              <a:ext cx="477254" cy="316026"/>
            </a:xfrm>
            <a:custGeom>
              <a:avLst/>
              <a:gdLst>
                <a:gd name="connsiteX0" fmla="*/ 1539 w 424530"/>
                <a:gd name="connsiteY0" fmla="*/ 424874 h 424529"/>
                <a:gd name="connsiteX1" fmla="*/ 426070 w 424530"/>
                <a:gd name="connsiteY1" fmla="*/ 424874 h 424529"/>
                <a:gd name="connsiteX2" fmla="*/ 426070 w 424530"/>
                <a:gd name="connsiteY2" fmla="*/ 1539 h 424529"/>
                <a:gd name="connsiteX3" fmla="*/ 1539 w 424530"/>
                <a:gd name="connsiteY3" fmla="*/ 1539 h 424529"/>
                <a:gd name="connsiteX4" fmla="*/ 1539 w 424530"/>
                <a:gd name="connsiteY4" fmla="*/ 424874 h 424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4530" h="424529">
                  <a:moveTo>
                    <a:pt x="1539" y="424874"/>
                  </a:moveTo>
                  <a:lnTo>
                    <a:pt x="426070" y="424874"/>
                  </a:lnTo>
                  <a:lnTo>
                    <a:pt x="426070" y="1539"/>
                  </a:lnTo>
                  <a:lnTo>
                    <a:pt x="1539" y="1539"/>
                  </a:lnTo>
                  <a:lnTo>
                    <a:pt x="1539" y="424874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4419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D2D2D2"/>
                  </a:solidFill>
                  <a:effectLst/>
                  <a:uLnTx/>
                  <a:uFillTx/>
                  <a:latin typeface="Segoe UI"/>
                  <a:ea typeface="+mn-ea"/>
                  <a:cs typeface="Arial" panose="020B0604020202020204" pitchFamily="34" charset="0"/>
                </a:rPr>
                <a:t>2017</a:t>
              </a: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2F274F45-B2EE-9498-2C2C-EDBD1A3846B1}"/>
                </a:ext>
              </a:extLst>
            </p:cNvPr>
            <p:cNvSpPr/>
            <p:nvPr/>
          </p:nvSpPr>
          <p:spPr>
            <a:xfrm>
              <a:off x="5857905" y="-477659"/>
              <a:ext cx="477254" cy="49714"/>
            </a:xfrm>
            <a:custGeom>
              <a:avLst/>
              <a:gdLst>
                <a:gd name="connsiteX0" fmla="*/ 1539 w 424530"/>
                <a:gd name="connsiteY0" fmla="*/ 45849 h 44221"/>
                <a:gd name="connsiteX1" fmla="*/ 426070 w 424530"/>
                <a:gd name="connsiteY1" fmla="*/ 45849 h 44221"/>
                <a:gd name="connsiteX2" fmla="*/ 426070 w 424530"/>
                <a:gd name="connsiteY2" fmla="*/ 1539 h 44221"/>
                <a:gd name="connsiteX3" fmla="*/ 1539 w 424530"/>
                <a:gd name="connsiteY3" fmla="*/ 1539 h 44221"/>
                <a:gd name="connsiteX4" fmla="*/ 1539 w 424530"/>
                <a:gd name="connsiteY4" fmla="*/ 45849 h 44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4530" h="44221">
                  <a:moveTo>
                    <a:pt x="1539" y="45849"/>
                  </a:moveTo>
                  <a:lnTo>
                    <a:pt x="426070" y="45849"/>
                  </a:lnTo>
                  <a:lnTo>
                    <a:pt x="426070" y="1539"/>
                  </a:lnTo>
                  <a:lnTo>
                    <a:pt x="1539" y="1539"/>
                  </a:lnTo>
                  <a:lnTo>
                    <a:pt x="1539" y="45849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441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92" b="0" i="0" u="none" strike="noStrike" kern="1200" cap="none" spc="0" normalizeH="0" baseline="0" noProof="0" dirty="0">
                <a:ln>
                  <a:noFill/>
                </a:ln>
                <a:solidFill>
                  <a:srgbClr val="D2D2D2"/>
                </a:solidFill>
                <a:effectLst/>
                <a:uLnTx/>
                <a:uFillTx/>
                <a:latin typeface="Segoe UI"/>
                <a:ea typeface="+mn-ea"/>
                <a:cs typeface="Arial" panose="020B0604020202020204" pitchFamily="34" charset="0"/>
              </a:endParaRPr>
            </a:p>
          </p:txBody>
        </p:sp>
      </p:grp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E1639F98-A973-C605-3DF1-247F435DE27D}"/>
              </a:ext>
            </a:extLst>
          </p:cNvPr>
          <p:cNvSpPr txBox="1">
            <a:spLocks/>
          </p:cNvSpPr>
          <p:nvPr/>
        </p:nvSpPr>
        <p:spPr>
          <a:xfrm>
            <a:off x="5964860" y="3778890"/>
            <a:ext cx="4082027" cy="11079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kern="1200" spc="0" baseline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0" marR="0" indent="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200" kern="0" cap="all" spc="100" baseline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B12740">
                    <a:lumMod val="40000"/>
                    <a:lumOff val="60000"/>
                  </a:srgbClr>
                </a:solidFill>
                <a:effectLst/>
                <a:uLnTx/>
                <a:uFillTx/>
                <a:latin typeface="Segoe UI Semibold"/>
                <a:ea typeface="+mn-ea"/>
                <a:cs typeface="Segoe UI" panose="020B0502040204020203" pitchFamily="34" charset="0"/>
              </a:rPr>
              <a:t>Deep Learning</a:t>
            </a:r>
          </a:p>
          <a:p>
            <a:pPr marL="0" marR="0" lvl="1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D2D2D2">
                    <a:lumMod val="50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 machine learning technique in which layers of neural networks are used to process data and make decisions</a:t>
            </a:r>
          </a:p>
        </p:txBody>
      </p:sp>
      <p:grpSp>
        <p:nvGrpSpPr>
          <p:cNvPr id="19" name="Group 18" descr="2021">
            <a:extLst>
              <a:ext uri="{FF2B5EF4-FFF2-40B4-BE49-F238E27FC236}">
                <a16:creationId xmlns:a16="http://schemas.microsoft.com/office/drawing/2014/main" id="{44EA1B91-F99A-C521-E16A-B5BF814E0524}"/>
              </a:ext>
            </a:extLst>
          </p:cNvPr>
          <p:cNvGrpSpPr/>
          <p:nvPr/>
        </p:nvGrpSpPr>
        <p:grpSpPr>
          <a:xfrm>
            <a:off x="5239560" y="5376315"/>
            <a:ext cx="477254" cy="365740"/>
            <a:chOff x="5857905" y="-477659"/>
            <a:chExt cx="477254" cy="36574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BAEEBD66-5454-4589-4A22-7097C1CBA8B8}"/>
                </a:ext>
              </a:extLst>
            </p:cNvPr>
            <p:cNvSpPr/>
            <p:nvPr/>
          </p:nvSpPr>
          <p:spPr>
            <a:xfrm>
              <a:off x="5857905" y="-427945"/>
              <a:ext cx="477254" cy="316026"/>
            </a:xfrm>
            <a:custGeom>
              <a:avLst/>
              <a:gdLst>
                <a:gd name="connsiteX0" fmla="*/ 1539 w 424530"/>
                <a:gd name="connsiteY0" fmla="*/ 424874 h 424529"/>
                <a:gd name="connsiteX1" fmla="*/ 426070 w 424530"/>
                <a:gd name="connsiteY1" fmla="*/ 424874 h 424529"/>
                <a:gd name="connsiteX2" fmla="*/ 426070 w 424530"/>
                <a:gd name="connsiteY2" fmla="*/ 1539 h 424529"/>
                <a:gd name="connsiteX3" fmla="*/ 1539 w 424530"/>
                <a:gd name="connsiteY3" fmla="*/ 1539 h 424529"/>
                <a:gd name="connsiteX4" fmla="*/ 1539 w 424530"/>
                <a:gd name="connsiteY4" fmla="*/ 424874 h 424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4530" h="424529">
                  <a:moveTo>
                    <a:pt x="1539" y="424874"/>
                  </a:moveTo>
                  <a:lnTo>
                    <a:pt x="426070" y="424874"/>
                  </a:lnTo>
                  <a:lnTo>
                    <a:pt x="426070" y="1539"/>
                  </a:lnTo>
                  <a:lnTo>
                    <a:pt x="1539" y="1539"/>
                  </a:lnTo>
                  <a:lnTo>
                    <a:pt x="1539" y="424874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4419" cap="flat">
              <a:solidFill>
                <a:schemeClr val="accent3">
                  <a:lumMod val="50000"/>
                </a:schemeClr>
              </a:solidFill>
              <a:prstDash val="solid"/>
              <a:miter/>
            </a:ln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D2D2D2"/>
                  </a:solidFill>
                  <a:effectLst/>
                  <a:uLnTx/>
                  <a:uFillTx/>
                  <a:latin typeface="Segoe UI"/>
                  <a:ea typeface="+mn-ea"/>
                  <a:cs typeface="Arial" panose="020B0604020202020204" pitchFamily="34" charset="0"/>
                </a:rPr>
                <a:t>2021</a:t>
              </a: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E16D1627-6E26-0E5A-D9AD-0BEE41B28ADD}"/>
                </a:ext>
              </a:extLst>
            </p:cNvPr>
            <p:cNvSpPr/>
            <p:nvPr/>
          </p:nvSpPr>
          <p:spPr>
            <a:xfrm>
              <a:off x="5857905" y="-477659"/>
              <a:ext cx="477254" cy="49714"/>
            </a:xfrm>
            <a:custGeom>
              <a:avLst/>
              <a:gdLst>
                <a:gd name="connsiteX0" fmla="*/ 1539 w 424530"/>
                <a:gd name="connsiteY0" fmla="*/ 45849 h 44221"/>
                <a:gd name="connsiteX1" fmla="*/ 426070 w 424530"/>
                <a:gd name="connsiteY1" fmla="*/ 45849 h 44221"/>
                <a:gd name="connsiteX2" fmla="*/ 426070 w 424530"/>
                <a:gd name="connsiteY2" fmla="*/ 1539 h 44221"/>
                <a:gd name="connsiteX3" fmla="*/ 1539 w 424530"/>
                <a:gd name="connsiteY3" fmla="*/ 1539 h 44221"/>
                <a:gd name="connsiteX4" fmla="*/ 1539 w 424530"/>
                <a:gd name="connsiteY4" fmla="*/ 45849 h 44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4530" h="44221">
                  <a:moveTo>
                    <a:pt x="1539" y="45849"/>
                  </a:moveTo>
                  <a:lnTo>
                    <a:pt x="426070" y="45849"/>
                  </a:lnTo>
                  <a:lnTo>
                    <a:pt x="426070" y="1539"/>
                  </a:lnTo>
                  <a:lnTo>
                    <a:pt x="1539" y="1539"/>
                  </a:lnTo>
                  <a:lnTo>
                    <a:pt x="1539" y="45849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441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92" b="0" i="0" u="none" strike="noStrike" kern="1200" cap="none" spc="0" normalizeH="0" baseline="0" noProof="0" dirty="0">
                <a:ln>
                  <a:noFill/>
                </a:ln>
                <a:solidFill>
                  <a:srgbClr val="D2D2D2"/>
                </a:solidFill>
                <a:effectLst/>
                <a:uLnTx/>
                <a:uFillTx/>
                <a:latin typeface="Segoe UI"/>
                <a:ea typeface="+mn-ea"/>
                <a:cs typeface="Arial" panose="020B0604020202020204" pitchFamily="34" charset="0"/>
              </a:endParaRPr>
            </a:p>
          </p:txBody>
        </p:sp>
      </p:grp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55E2DC89-B9CD-7F59-1AD3-56F37DAE4C23}"/>
              </a:ext>
            </a:extLst>
          </p:cNvPr>
          <p:cNvSpPr txBox="1">
            <a:spLocks/>
          </p:cNvSpPr>
          <p:nvPr/>
        </p:nvSpPr>
        <p:spPr>
          <a:xfrm>
            <a:off x="5964860" y="5376315"/>
            <a:ext cx="4082027" cy="86177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kern="1200" spc="0" baseline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0" marR="0" indent="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200" kern="0" cap="all" spc="100" baseline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B12740">
                    <a:lumMod val="20000"/>
                    <a:lumOff val="80000"/>
                  </a:srgbClr>
                </a:solidFill>
                <a:effectLst/>
                <a:uLnTx/>
                <a:uFillTx/>
                <a:latin typeface="Segoe UI Semibold"/>
                <a:ea typeface="+mn-ea"/>
                <a:cs typeface="Segoe UI" panose="020B0502040204020203" pitchFamily="34" charset="0"/>
              </a:rPr>
              <a:t>Generative AI</a:t>
            </a:r>
          </a:p>
          <a:p>
            <a:pPr marL="0" marR="0" lvl="1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D2D2D2">
                    <a:lumMod val="50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create new written, visual, and auditory content given prompts or existing data.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D2D2D2">
                  <a:lumMod val="50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394F955-9A26-788D-522D-1A859783F32B}"/>
              </a:ext>
            </a:extLst>
          </p:cNvPr>
          <p:cNvGrpSpPr/>
          <p:nvPr/>
        </p:nvGrpSpPr>
        <p:grpSpPr>
          <a:xfrm>
            <a:off x="1098961" y="2944594"/>
            <a:ext cx="2880000" cy="2880000"/>
            <a:chOff x="1097373" y="2944594"/>
            <a:chExt cx="2880000" cy="2880000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25" name="Flowchart: Connector 24">
              <a:extLst>
                <a:ext uri="{FF2B5EF4-FFF2-40B4-BE49-F238E27FC236}">
                  <a16:creationId xmlns:a16="http://schemas.microsoft.com/office/drawing/2014/main" id="{EF727191-6737-ED16-CABE-65E98347F7EF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SpPr/>
            <p:nvPr/>
          </p:nvSpPr>
          <p:spPr bwMode="auto">
            <a:xfrm>
              <a:off x="1097373" y="2944594"/>
              <a:ext cx="2880000" cy="2880000"/>
            </a:xfrm>
            <a:prstGeom prst="flowChartConnector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20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+mn-cs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859F3F5-48DB-CB76-3A56-16DECEB7AD0E}"/>
                </a:ext>
              </a:extLst>
            </p:cNvPr>
            <p:cNvSpPr txBox="1"/>
            <p:nvPr/>
          </p:nvSpPr>
          <p:spPr>
            <a:xfrm>
              <a:off x="1682011" y="3357523"/>
              <a:ext cx="1710725" cy="553998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18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  <a:ea typeface="+mn-ea"/>
                  <a:cs typeface="Arial" panose="020B0604020202020204" pitchFamily="34" charset="0"/>
                </a:rPr>
                <a:t>Deep Learning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100" b="0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2D2A3E7E-2DDA-99E7-C746-6416E4BF6075}"/>
              </a:ext>
            </a:extLst>
          </p:cNvPr>
          <p:cNvGrpSpPr/>
          <p:nvPr/>
        </p:nvGrpSpPr>
        <p:grpSpPr>
          <a:xfrm>
            <a:off x="1683599" y="4000332"/>
            <a:ext cx="1800000" cy="1800000"/>
            <a:chOff x="1637373" y="4022253"/>
            <a:chExt cx="1800000" cy="1800000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2" name="Flowchart: Connector 1">
              <a:extLst>
                <a:ext uri="{FF2B5EF4-FFF2-40B4-BE49-F238E27FC236}">
                  <a16:creationId xmlns:a16="http://schemas.microsoft.com/office/drawing/2014/main" id="{3954B12B-F6ED-5FBD-6265-6CC7A3C202B4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SpPr/>
            <p:nvPr/>
          </p:nvSpPr>
          <p:spPr bwMode="auto">
            <a:xfrm>
              <a:off x="1637373" y="4022253"/>
              <a:ext cx="1800000" cy="1800000"/>
            </a:xfrm>
            <a:prstGeom prst="flowChartConnector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20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+mn-cs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63FED7A-B4D4-5546-0546-64E0BFF47347}"/>
                </a:ext>
              </a:extLst>
            </p:cNvPr>
            <p:cNvSpPr txBox="1"/>
            <p:nvPr/>
          </p:nvSpPr>
          <p:spPr>
            <a:xfrm>
              <a:off x="1736609" y="4737587"/>
              <a:ext cx="1601528" cy="3693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18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  <a:ea typeface="+mn-ea"/>
                  <a:cs typeface="Arial" panose="020B0604020202020204" pitchFamily="34" charset="0"/>
                </a:rPr>
                <a:t>Generative AI</a:t>
              </a:r>
            </a:p>
          </p:txBody>
        </p:sp>
      </p:grpSp>
      <p:pic>
        <p:nvPicPr>
          <p:cNvPr id="27" name="Picture 26" descr="A robot playing chess&#10;&#10;Description automatically generated">
            <a:extLst>
              <a:ext uri="{FF2B5EF4-FFF2-40B4-BE49-F238E27FC236}">
                <a16:creationId xmlns:a16="http://schemas.microsoft.com/office/drawing/2014/main" id="{244BAE4E-2CB1-CB96-D136-8FD0EAA4AE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2784" y="441538"/>
            <a:ext cx="1440000" cy="14400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4F2C0A60-EF03-DA80-F04B-427EA326282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031"/>
          <a:stretch/>
        </p:blipFill>
        <p:spPr>
          <a:xfrm>
            <a:off x="10232784" y="2059043"/>
            <a:ext cx="1440000" cy="135314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76384434-D17D-26D3-864C-D4C025E0537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215"/>
          <a:stretch/>
        </p:blipFill>
        <p:spPr>
          <a:xfrm>
            <a:off x="10232784" y="3716297"/>
            <a:ext cx="1440000" cy="136489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096398EC-68BA-133D-7CAA-3DC5F937105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7267"/>
          <a:stretch/>
        </p:blipFill>
        <p:spPr>
          <a:xfrm>
            <a:off x="10232784" y="5326042"/>
            <a:ext cx="1440000" cy="133535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3EB50E97-C8A2-10C9-06BD-57AD8B18AC27}"/>
              </a:ext>
            </a:extLst>
          </p:cNvPr>
          <p:cNvSpPr/>
          <p:nvPr/>
        </p:nvSpPr>
        <p:spPr>
          <a:xfrm>
            <a:off x="10046886" y="180814"/>
            <a:ext cx="1800573" cy="6633274"/>
          </a:xfrm>
          <a:prstGeom prst="round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6" name="Title 35">
            <a:extLst>
              <a:ext uri="{FF2B5EF4-FFF2-40B4-BE49-F238E27FC236}">
                <a16:creationId xmlns:a16="http://schemas.microsoft.com/office/drawing/2014/main" id="{3F781176-A6F1-56B0-4C69-610988CF7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What is Generative AI?</a:t>
            </a:r>
          </a:p>
        </p:txBody>
      </p:sp>
    </p:spTree>
    <p:extLst>
      <p:ext uri="{BB962C8B-B14F-4D97-AF65-F5344CB8AC3E}">
        <p14:creationId xmlns:p14="http://schemas.microsoft.com/office/powerpoint/2010/main" val="2941256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4" grpId="0"/>
      <p:bldP spid="18" grpId="0"/>
      <p:bldP spid="22" grpId="0"/>
      <p:bldP spid="35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9F9F354-1ACE-D871-89F0-7AD2CFDEC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spc="-300" dirty="0">
                <a:latin typeface="+mn-lt"/>
              </a:rPr>
              <a:t>Setup</a:t>
            </a:r>
            <a:endParaRPr lang="en-GB" sz="5400" spc="-3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49922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4EA0240-71B9-4B4B-B485-1188E8A3CB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>
                <a:latin typeface="+mn-lt"/>
              </a:rPr>
              <a:t>Clone this repo: </a:t>
            </a:r>
            <a:br>
              <a:rPr lang="en-GB" dirty="0">
                <a:latin typeface="+mn-lt"/>
              </a:rPr>
            </a:br>
            <a:endParaRPr lang="en-GB" dirty="0">
              <a:latin typeface="+mn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900111-3FA4-277E-1B27-F44639A5352C}"/>
              </a:ext>
            </a:extLst>
          </p:cNvPr>
          <p:cNvSpPr txBox="1"/>
          <p:nvPr/>
        </p:nvSpPr>
        <p:spPr>
          <a:xfrm>
            <a:off x="1653451" y="749950"/>
            <a:ext cx="799440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GB" sz="3600" dirty="0"/>
          </a:p>
          <a:p>
            <a:r>
              <a:rPr lang="en-GB" sz="3600" dirty="0"/>
              <a:t>https://github.com/aero-girl/MFST-Workshop-Demo.git</a:t>
            </a:r>
          </a:p>
        </p:txBody>
      </p:sp>
      <p:pic>
        <p:nvPicPr>
          <p:cNvPr id="8" name="Picture 7" descr="A cartoon of a black cat&#10;&#10;Description automatically generated">
            <a:extLst>
              <a:ext uri="{FF2B5EF4-FFF2-40B4-BE49-F238E27FC236}">
                <a16:creationId xmlns:a16="http://schemas.microsoft.com/office/drawing/2014/main" id="{2E48BEB0-4A93-D795-3132-86A7EE89C5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4723" r="24325" b="-454"/>
          <a:stretch/>
        </p:blipFill>
        <p:spPr>
          <a:xfrm>
            <a:off x="5972842" y="2244722"/>
            <a:ext cx="3877128" cy="401300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ACD7CBC-329B-E196-2448-080D030DDA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5602" y="2647172"/>
            <a:ext cx="230505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064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48220D7-789C-2FB0-2E89-81D1E99342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Creating a Python Virtual Environment</a:t>
            </a:r>
            <a:endParaRPr lang="en-GB" dirty="0">
              <a:latin typeface="+mn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ED4A83-2982-3889-3CAB-55CDA7885A9C}"/>
              </a:ext>
            </a:extLst>
          </p:cNvPr>
          <p:cNvSpPr txBox="1"/>
          <p:nvPr/>
        </p:nvSpPr>
        <p:spPr>
          <a:xfrm>
            <a:off x="626706" y="1966249"/>
            <a:ext cx="615509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b="1" i="0" dirty="0">
                <a:solidFill>
                  <a:schemeClr val="accent1"/>
                </a:solidFill>
                <a:effectLst/>
                <a:latin typeface="-apple-system"/>
              </a:rPr>
              <a:t>Create virtual environment</a:t>
            </a:r>
          </a:p>
          <a:p>
            <a:r>
              <a:rPr lang="en-GB" dirty="0"/>
              <a:t>python -m </a:t>
            </a:r>
            <a:r>
              <a:rPr lang="en-GB" dirty="0" err="1"/>
              <a:t>venv</a:t>
            </a:r>
            <a:r>
              <a:rPr lang="en-GB" dirty="0"/>
              <a:t> .</a:t>
            </a:r>
            <a:r>
              <a:rPr lang="en-GB" dirty="0" err="1"/>
              <a:t>venv</a:t>
            </a:r>
            <a:endParaRPr lang="en-GB" dirty="0"/>
          </a:p>
          <a:p>
            <a:endParaRPr lang="en-GB" dirty="0"/>
          </a:p>
          <a:p>
            <a:r>
              <a:rPr lang="en-GB" b="1" dirty="0">
                <a:solidFill>
                  <a:schemeClr val="accent1"/>
                </a:solidFill>
                <a:latin typeface="-apple-system"/>
              </a:rPr>
              <a:t>Activate virtual environment</a:t>
            </a:r>
          </a:p>
          <a:p>
            <a:r>
              <a:rPr lang="en-GB" dirty="0"/>
              <a:t>.\.</a:t>
            </a:r>
            <a:r>
              <a:rPr lang="en-GB" dirty="0" err="1"/>
              <a:t>venv</a:t>
            </a:r>
            <a:r>
              <a:rPr lang="en-GB" dirty="0"/>
              <a:t>\Scripts\activate</a:t>
            </a:r>
          </a:p>
          <a:p>
            <a:endParaRPr lang="en-GB" dirty="0"/>
          </a:p>
          <a:p>
            <a:r>
              <a:rPr lang="en-GB" b="1" dirty="0">
                <a:solidFill>
                  <a:schemeClr val="accent1"/>
                </a:solidFill>
                <a:latin typeface="-apple-system"/>
              </a:rPr>
              <a:t>Deactivate virtual environment</a:t>
            </a:r>
          </a:p>
          <a:p>
            <a:r>
              <a:rPr lang="en-GB" dirty="0"/>
              <a:t>deactivate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ED0423-6CAB-12F7-B3A0-CCE85982876C}"/>
              </a:ext>
            </a:extLst>
          </p:cNvPr>
          <p:cNvSpPr txBox="1"/>
          <p:nvPr/>
        </p:nvSpPr>
        <p:spPr>
          <a:xfrm>
            <a:off x="626706" y="1306156"/>
            <a:ext cx="61550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Using Python </a:t>
            </a:r>
            <a:r>
              <a:rPr lang="en-US" b="1" dirty="0" err="1">
                <a:solidFill>
                  <a:schemeClr val="accent1"/>
                </a:solidFill>
              </a:rPr>
              <a:t>venv</a:t>
            </a:r>
            <a:r>
              <a:rPr lang="en-US" b="1" dirty="0">
                <a:solidFill>
                  <a:schemeClr val="accent1"/>
                </a:solidFill>
              </a:rPr>
              <a:t> Module: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0665999-44CB-7F47-4C34-708B1783A6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8479" t="28245" r="14387" b="24572"/>
          <a:stretch/>
        </p:blipFill>
        <p:spPr>
          <a:xfrm>
            <a:off x="1977701" y="5086091"/>
            <a:ext cx="2550429" cy="93150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2900213-7BB3-0442-D62E-09F488E65B5F}"/>
              </a:ext>
            </a:extLst>
          </p:cNvPr>
          <p:cNvSpPr txBox="1"/>
          <p:nvPr/>
        </p:nvSpPr>
        <p:spPr>
          <a:xfrm>
            <a:off x="6910743" y="1966249"/>
            <a:ext cx="615509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b="1" i="0" dirty="0">
                <a:solidFill>
                  <a:schemeClr val="accent1"/>
                </a:solidFill>
                <a:effectLst/>
                <a:latin typeface="-apple-system"/>
              </a:rPr>
              <a:t>Create a new </a:t>
            </a:r>
            <a:r>
              <a:rPr lang="en-GB" b="1" i="0" dirty="0" err="1">
                <a:solidFill>
                  <a:schemeClr val="accent1"/>
                </a:solidFill>
                <a:effectLst/>
                <a:latin typeface="-apple-system"/>
              </a:rPr>
              <a:t>Conda</a:t>
            </a:r>
            <a:r>
              <a:rPr lang="en-GB" b="1" i="0" dirty="0">
                <a:solidFill>
                  <a:schemeClr val="accent1"/>
                </a:solidFill>
                <a:effectLst/>
                <a:latin typeface="-apple-system"/>
              </a:rPr>
              <a:t> </a:t>
            </a:r>
            <a:r>
              <a:rPr lang="en-GB" b="1" i="0" dirty="0" err="1">
                <a:solidFill>
                  <a:schemeClr val="accent1"/>
                </a:solidFill>
                <a:effectLst/>
                <a:latin typeface="-apple-system"/>
              </a:rPr>
              <a:t>envonment</a:t>
            </a:r>
            <a:endParaRPr lang="en-GB" b="1" i="0" dirty="0">
              <a:solidFill>
                <a:schemeClr val="accent1"/>
              </a:solidFill>
              <a:effectLst/>
              <a:latin typeface="-apple-system"/>
            </a:endParaRPr>
          </a:p>
          <a:p>
            <a:r>
              <a:rPr lang="en-GB" dirty="0" err="1"/>
              <a:t>conda</a:t>
            </a:r>
            <a:r>
              <a:rPr lang="en-GB" dirty="0"/>
              <a:t> create --name </a:t>
            </a:r>
            <a:r>
              <a:rPr lang="en-GB" dirty="0" err="1"/>
              <a:t>myenv</a:t>
            </a:r>
            <a:r>
              <a:rPr lang="en-GB" dirty="0"/>
              <a:t> python=3.10</a:t>
            </a:r>
          </a:p>
          <a:p>
            <a:endParaRPr lang="en-GB" dirty="0"/>
          </a:p>
          <a:p>
            <a:r>
              <a:rPr lang="en-GB" b="1" dirty="0">
                <a:solidFill>
                  <a:schemeClr val="accent1"/>
                </a:solidFill>
                <a:latin typeface="-apple-system"/>
              </a:rPr>
              <a:t>Activate virtual environment</a:t>
            </a:r>
          </a:p>
          <a:p>
            <a:r>
              <a:rPr lang="en-GB" dirty="0" err="1"/>
              <a:t>conda</a:t>
            </a:r>
            <a:r>
              <a:rPr lang="en-GB" dirty="0"/>
              <a:t> activate </a:t>
            </a:r>
            <a:r>
              <a:rPr lang="en-GB" dirty="0" err="1"/>
              <a:t>myenv</a:t>
            </a:r>
            <a:endParaRPr lang="en-GB" dirty="0"/>
          </a:p>
          <a:p>
            <a:br>
              <a:rPr lang="en-GB" dirty="0"/>
            </a:br>
            <a:r>
              <a:rPr lang="en-GB" b="1" dirty="0">
                <a:solidFill>
                  <a:schemeClr val="accent1"/>
                </a:solidFill>
                <a:latin typeface="-apple-system"/>
              </a:rPr>
              <a:t>Deactivate virtual environment</a:t>
            </a:r>
          </a:p>
          <a:p>
            <a:r>
              <a:rPr lang="en-GB" dirty="0" err="1"/>
              <a:t>conda</a:t>
            </a:r>
            <a:r>
              <a:rPr lang="en-GB" dirty="0"/>
              <a:t> deactivate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F7B8EEC-D440-C752-8F15-9B401E0BD2CF}"/>
              </a:ext>
            </a:extLst>
          </p:cNvPr>
          <p:cNvSpPr txBox="1"/>
          <p:nvPr/>
        </p:nvSpPr>
        <p:spPr>
          <a:xfrm>
            <a:off x="6863286" y="1471351"/>
            <a:ext cx="47244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Using </a:t>
            </a:r>
            <a:r>
              <a:rPr lang="en-US" b="1" dirty="0" err="1">
                <a:solidFill>
                  <a:schemeClr val="accent1"/>
                </a:solidFill>
              </a:rPr>
              <a:t>Conda</a:t>
            </a:r>
            <a:r>
              <a:rPr lang="en-US" b="1" dirty="0">
                <a:solidFill>
                  <a:schemeClr val="accent1"/>
                </a:solidFill>
              </a:rPr>
              <a:t>: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124A940-6148-8546-0DCA-BB42417D73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10172" y="4400139"/>
            <a:ext cx="1423515" cy="1423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635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152BCDE-2A80-9D02-4F84-8DCF6C36F9EE}"/>
              </a:ext>
            </a:extLst>
          </p:cNvPr>
          <p:cNvSpPr txBox="1"/>
          <p:nvPr/>
        </p:nvSpPr>
        <p:spPr>
          <a:xfrm>
            <a:off x="2065176" y="1623526"/>
            <a:ext cx="58966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2800" dirty="0"/>
              <a:t>Create .env and store our secret keys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F1E8F5-C582-B6DE-4BD3-A7221B50F308}"/>
              </a:ext>
            </a:extLst>
          </p:cNvPr>
          <p:cNvSpPr txBox="1"/>
          <p:nvPr/>
        </p:nvSpPr>
        <p:spPr>
          <a:xfrm>
            <a:off x="2690583" y="2732285"/>
            <a:ext cx="593090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 startAt="2"/>
            </a:pPr>
            <a:r>
              <a:rPr lang="en-US" sz="2800" dirty="0"/>
              <a:t>Create .</a:t>
            </a:r>
            <a:r>
              <a:rPr lang="en-US" sz="2800" dirty="0" err="1"/>
              <a:t>gitignore</a:t>
            </a:r>
            <a:r>
              <a:rPr lang="en-US" sz="2800" dirty="0"/>
              <a:t> file – only necessary files get synched to GitHub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5EF84C-7811-8B67-885F-0B39062CA8A7}"/>
              </a:ext>
            </a:extLst>
          </p:cNvPr>
          <p:cNvSpPr txBox="1"/>
          <p:nvPr/>
        </p:nvSpPr>
        <p:spPr>
          <a:xfrm>
            <a:off x="3244200" y="4044750"/>
            <a:ext cx="593090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 startAt="3"/>
            </a:pPr>
            <a:r>
              <a:rPr lang="en-US" sz="2800" dirty="0"/>
              <a:t>Create app.py file to build out or application</a:t>
            </a:r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6F207638-4F6E-C7F5-7404-3AC726D7A224}"/>
              </a:ext>
            </a:extLst>
          </p:cNvPr>
          <p:cNvSpPr txBox="1">
            <a:spLocks/>
          </p:cNvSpPr>
          <p:nvPr/>
        </p:nvSpPr>
        <p:spPr>
          <a:xfrm>
            <a:off x="365583" y="252770"/>
            <a:ext cx="6898920" cy="6096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896386" rtl="0" eaLnBrk="1" latinLnBrk="0" hangingPunct="1">
              <a:spcBef>
                <a:spcPct val="0"/>
              </a:spcBef>
              <a:buNone/>
              <a:defRPr sz="3200" kern="1200">
                <a:solidFill>
                  <a:srgbClr val="B5274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First few steps to get setup</a:t>
            </a:r>
            <a:endParaRPr lang="en-GB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55920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032FA-F4A9-235C-E7C4-8FD4BFF511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.env file</a:t>
            </a: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D73EF1-1778-1F1E-23AA-2D71B6FFEC5B}"/>
              </a:ext>
            </a:extLst>
          </p:cNvPr>
          <p:cNvSpPr txBox="1"/>
          <p:nvPr/>
        </p:nvSpPr>
        <p:spPr>
          <a:xfrm>
            <a:off x="622042" y="6037202"/>
            <a:ext cx="984068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https://learn.microsoft.com/en-us/azure/ai-services/openai/reference#chat-completions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E6BB7D-E796-4D76-A83F-CE0243E5FDCD}"/>
              </a:ext>
            </a:extLst>
          </p:cNvPr>
          <p:cNvSpPr txBox="1"/>
          <p:nvPr/>
        </p:nvSpPr>
        <p:spPr>
          <a:xfrm>
            <a:off x="622042" y="1729885"/>
            <a:ext cx="8789436" cy="3970318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# Set up OpenAI API credentials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OPENAI_API_TYPE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“azure”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# The API version you want to use: set this to `2023-08-01-preview` for the released version.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OPENAI_API_VERSION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“2023-08-01-preview”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# The base URL for your Azure OpenAI resource.  You can find this in the Azure portal under your Azure OpenAI resource.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OPENAI_API_BASE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To be completed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# The API key for your Azure OpenAI resource.  You can find this in the Azure portal under your Azure OpenAI resource.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OPENAI_API_KEY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“To be completed”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D8AAD6B-3E68-A0D6-A2D2-54DCA3D88964}"/>
              </a:ext>
            </a:extLst>
          </p:cNvPr>
          <p:cNvSpPr txBox="1"/>
          <p:nvPr/>
        </p:nvSpPr>
        <p:spPr>
          <a:xfrm>
            <a:off x="622042" y="1094355"/>
            <a:ext cx="87308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DO NOT alter the OpenAI environment variable, make sure it matches what is shown below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50515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5" name="Picture 4" descr="A black logo with a black background&#10;&#10;Description automatically generated">
            <a:extLst>
              <a:ext uri="{FF2B5EF4-FFF2-40B4-BE49-F238E27FC236}">
                <a16:creationId xmlns:a16="http://schemas.microsoft.com/office/drawing/2014/main" id="{A4A724BA-461E-BE78-FCE0-06156144D2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0699755" y="4967550"/>
            <a:ext cx="985725" cy="999322"/>
          </a:xfrm>
          <a:prstGeom prst="rect">
            <a:avLst/>
          </a:prstGeom>
        </p:spPr>
      </p:pic>
      <p:pic>
        <p:nvPicPr>
          <p:cNvPr id="8" name="Picture 7" descr="A blue logo with a letter&#10;&#10;Description automatically generated">
            <a:extLst>
              <a:ext uri="{FF2B5EF4-FFF2-40B4-BE49-F238E27FC236}">
                <a16:creationId xmlns:a16="http://schemas.microsoft.com/office/drawing/2014/main" id="{E7AA56BE-4F23-365F-088B-93EC51977D86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9866632" y="3579410"/>
            <a:ext cx="960330" cy="960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313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44BEB7-2580-56E4-A64B-6299D74D1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.</a:t>
            </a:r>
            <a:r>
              <a:rPr lang="en-US" dirty="0" err="1"/>
              <a:t>gitignore</a:t>
            </a: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6E2B954-5FAE-27F3-464B-7F48F84683C4}"/>
              </a:ext>
            </a:extLst>
          </p:cNvPr>
          <p:cNvSpPr txBox="1"/>
          <p:nvPr/>
        </p:nvSpPr>
        <p:spPr>
          <a:xfrm>
            <a:off x="1822579" y="6196308"/>
            <a:ext cx="979931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https://github.com/github/gitignore/blob/main/Python.gitignore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7B33F4F-E88C-8581-8FAC-6952202370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1400" y="938499"/>
            <a:ext cx="4896447" cy="48300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18802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39CDF-B5FE-7424-0D1A-92CDA2B5F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200" y="453600"/>
            <a:ext cx="5528669" cy="609600"/>
          </a:xfrm>
        </p:spPr>
        <p:txBody>
          <a:bodyPr>
            <a:normAutofit/>
          </a:bodyPr>
          <a:lstStyle/>
          <a:p>
            <a:r>
              <a:rPr lang="en-US" dirty="0"/>
              <a:t>Install dependencies</a:t>
            </a:r>
            <a:endParaRPr lang="en-GB" dirty="0"/>
          </a:p>
        </p:txBody>
      </p:sp>
      <p:pic>
        <p:nvPicPr>
          <p:cNvPr id="8" name="Graphic 7" descr="Folder Search with solid fill">
            <a:extLst>
              <a:ext uri="{FF2B5EF4-FFF2-40B4-BE49-F238E27FC236}">
                <a16:creationId xmlns:a16="http://schemas.microsoft.com/office/drawing/2014/main" id="{A9F17F18-FAF0-617A-7337-6EE42DAC52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12776" y="5580600"/>
            <a:ext cx="914400" cy="914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424EC87-076A-8A20-621F-227A14BD11D1}"/>
              </a:ext>
            </a:extLst>
          </p:cNvPr>
          <p:cNvSpPr txBox="1"/>
          <p:nvPr/>
        </p:nvSpPr>
        <p:spPr>
          <a:xfrm>
            <a:off x="2827176" y="5809591"/>
            <a:ext cx="46217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https://docs.streamlit.io/library/get-started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A14BE66-4730-A754-7B9F-B050BAF50893}"/>
              </a:ext>
            </a:extLst>
          </p:cNvPr>
          <p:cNvSpPr txBox="1"/>
          <p:nvPr/>
        </p:nvSpPr>
        <p:spPr>
          <a:xfrm>
            <a:off x="2260951" y="4150716"/>
            <a:ext cx="507585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3200" b="1" dirty="0">
                <a:solidFill>
                  <a:schemeClr val="accent1"/>
                </a:solidFill>
                <a:latin typeface="-apple-system"/>
              </a:rPr>
              <a:t>2. Run &gt;&gt; </a:t>
            </a:r>
            <a:r>
              <a:rPr lang="en-GB" sz="3200" b="1" dirty="0" err="1">
                <a:solidFill>
                  <a:schemeClr val="accent1"/>
                </a:solidFill>
                <a:latin typeface="-apple-system"/>
              </a:rPr>
              <a:t>streamlit</a:t>
            </a:r>
            <a:r>
              <a:rPr lang="en-GB" sz="3200" b="1" dirty="0">
                <a:solidFill>
                  <a:schemeClr val="accent1"/>
                </a:solidFill>
                <a:latin typeface="-apple-system"/>
              </a:rPr>
              <a:t> hello</a:t>
            </a:r>
          </a:p>
        </p:txBody>
      </p:sp>
      <p:pic>
        <p:nvPicPr>
          <p:cNvPr id="18" name="Picture 17" descr="A logo with a crown&#10;&#10;Description automatically generated">
            <a:extLst>
              <a:ext uri="{FF2B5EF4-FFF2-40B4-BE49-F238E27FC236}">
                <a16:creationId xmlns:a16="http://schemas.microsoft.com/office/drawing/2014/main" id="{984A333A-1B1C-A5DE-A991-935235284626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7613987" y="2014787"/>
            <a:ext cx="4372739" cy="22847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2E1BEA2-0C79-C5C6-1029-4DC6340F85BE}"/>
              </a:ext>
            </a:extLst>
          </p:cNvPr>
          <p:cNvSpPr txBox="1"/>
          <p:nvPr/>
        </p:nvSpPr>
        <p:spPr>
          <a:xfrm>
            <a:off x="1045028" y="1876288"/>
            <a:ext cx="60960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200" b="1" dirty="0">
                <a:solidFill>
                  <a:schemeClr val="accent1"/>
                </a:solidFill>
                <a:latin typeface="-apple-system"/>
              </a:rPr>
              <a:t>Install requirements</a:t>
            </a:r>
          </a:p>
          <a:p>
            <a:r>
              <a:rPr lang="en-US" sz="3200" dirty="0"/>
              <a:t>pip install -r .\requirements.txt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2321334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93026-4128-A4CF-7FA8-989307C71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19DE7C9-6607-7EE9-06DD-3A27835EF04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-62204" y="-78757"/>
            <a:ext cx="13393024" cy="6936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321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889F56-3A23-04E6-E8C6-C48642685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⚠ Tips: Stopping </a:t>
            </a:r>
            <a:r>
              <a:rPr lang="en-US" dirty="0" err="1"/>
              <a:t>Streamlit</a:t>
            </a:r>
            <a:r>
              <a:rPr lang="en-US" dirty="0"/>
              <a:t> App ⚠</a:t>
            </a: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4C73AD-40AA-AC2C-A6C3-61F1EA70E89A}"/>
              </a:ext>
            </a:extLst>
          </p:cNvPr>
          <p:cNvSpPr txBox="1"/>
          <p:nvPr/>
        </p:nvSpPr>
        <p:spPr>
          <a:xfrm>
            <a:off x="1320955" y="1269175"/>
            <a:ext cx="4862131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Launch </a:t>
            </a:r>
            <a:r>
              <a:rPr lang="en-US" sz="2400" dirty="0" err="1"/>
              <a:t>streamlit</a:t>
            </a:r>
            <a:r>
              <a:rPr lang="en-US" sz="2400" dirty="0"/>
              <a:t> from the terminal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Close browser or tab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/>
              <a:t>ctrl+c</a:t>
            </a:r>
            <a:r>
              <a:rPr lang="en-US" sz="2400" dirty="0"/>
              <a:t> in the terminal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app stops running (yay!)</a:t>
            </a:r>
            <a:endParaRPr lang="en-GB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FADAA7-7D8C-73F0-65E5-C10030C52B4A}"/>
              </a:ext>
            </a:extLst>
          </p:cNvPr>
          <p:cNvSpPr txBox="1"/>
          <p:nvPr/>
        </p:nvSpPr>
        <p:spPr>
          <a:xfrm>
            <a:off x="4994987" y="3251087"/>
            <a:ext cx="6531429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Close browser app when </a:t>
            </a:r>
            <a:r>
              <a:rPr lang="en-US" sz="2400" dirty="0" err="1"/>
              <a:t>streamlit</a:t>
            </a:r>
            <a:r>
              <a:rPr lang="en-US" sz="2400" dirty="0"/>
              <a:t> is running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/>
              <a:t>ctrl+c</a:t>
            </a:r>
            <a:r>
              <a:rPr lang="en-US" sz="2400" dirty="0"/>
              <a:t> in the terminal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App does not stop running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Open the app from the URL link so it opens in the browser again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/>
              <a:t>ctrl+c</a:t>
            </a:r>
            <a:r>
              <a:rPr lang="en-US" sz="2400" dirty="0"/>
              <a:t> in the terminal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App stops running (yay!)</a:t>
            </a:r>
            <a:endParaRPr lang="en-GB" sz="24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9F50D6A-B967-CC2C-365A-997C6E2376B0}"/>
              </a:ext>
            </a:extLst>
          </p:cNvPr>
          <p:cNvSpPr/>
          <p:nvPr/>
        </p:nvSpPr>
        <p:spPr>
          <a:xfrm>
            <a:off x="678025" y="1480656"/>
            <a:ext cx="574196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1</a:t>
            </a:r>
            <a:endParaRPr lang="en-US" sz="6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14E0E58-2750-6064-B594-DE9F5DE51277}"/>
              </a:ext>
            </a:extLst>
          </p:cNvPr>
          <p:cNvSpPr/>
          <p:nvPr/>
        </p:nvSpPr>
        <p:spPr>
          <a:xfrm>
            <a:off x="4198776" y="4081780"/>
            <a:ext cx="574196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2</a:t>
            </a:r>
            <a:endParaRPr lang="en-US" sz="6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17062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A9A0F0-382B-FBF3-1239-42021E46D0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Make sure application is run directly and not imported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A058D4-C4EC-6C8A-27A4-5CFCA8AA90F0}"/>
              </a:ext>
            </a:extLst>
          </p:cNvPr>
          <p:cNvSpPr txBox="1"/>
          <p:nvPr/>
        </p:nvSpPr>
        <p:spPr>
          <a:xfrm>
            <a:off x="970385" y="1796153"/>
            <a:ext cx="5753878" cy="1477328"/>
          </a:xfrm>
          <a:prstGeom prst="rect">
            <a:avLst/>
          </a:prstGeom>
          <a:solidFill>
            <a:schemeClr val="accent3">
              <a:lumMod val="10000"/>
            </a:schemeClr>
          </a:solidFill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():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"Hello world"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__name__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'__main__'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2D119D-FBA8-5983-ED3A-395231D81199}"/>
              </a:ext>
            </a:extLst>
          </p:cNvPr>
          <p:cNvSpPr txBox="1"/>
          <p:nvPr/>
        </p:nvSpPr>
        <p:spPr>
          <a:xfrm>
            <a:off x="2090058" y="5323506"/>
            <a:ext cx="4957665" cy="369332"/>
          </a:xfrm>
          <a:prstGeom prst="rect">
            <a:avLst/>
          </a:prstGeom>
          <a:solidFill>
            <a:schemeClr val="accent3">
              <a:lumMod val="10000"/>
            </a:schemeClr>
          </a:solidFill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Hello world 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B9CCAE7-E458-CF4A-F1FC-5F4130F172EC}"/>
              </a:ext>
            </a:extLst>
          </p:cNvPr>
          <p:cNvSpPr txBox="1"/>
          <p:nvPr/>
        </p:nvSpPr>
        <p:spPr>
          <a:xfrm>
            <a:off x="1614196" y="4388794"/>
            <a:ext cx="552683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So, if you save this script in a file and run it, you should see the output:</a:t>
            </a:r>
          </a:p>
        </p:txBody>
      </p:sp>
      <p:pic>
        <p:nvPicPr>
          <p:cNvPr id="15" name="Picture 14" descr="A computer screen with many colorful text&#10;&#10;Description automatically generated with medium confidence">
            <a:extLst>
              <a:ext uri="{FF2B5EF4-FFF2-40B4-BE49-F238E27FC236}">
                <a16:creationId xmlns:a16="http://schemas.microsoft.com/office/drawing/2014/main" id="{047B64F2-607C-9B42-B691-6CEBB993C4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2396"/>
          <a:stretch/>
        </p:blipFill>
        <p:spPr>
          <a:xfrm>
            <a:off x="7546741" y="0"/>
            <a:ext cx="995770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288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C1E33C-3DD5-7C8B-1AE2-EF724FDF3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Traditional machine learning</a:t>
            </a:r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400901-C63B-38A5-9C4C-712D4CD74F32}"/>
              </a:ext>
            </a:extLst>
          </p:cNvPr>
          <p:cNvSpPr txBox="1"/>
          <p:nvPr/>
        </p:nvSpPr>
        <p:spPr>
          <a:xfrm>
            <a:off x="1736772" y="1355704"/>
            <a:ext cx="1561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Training Data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AC42E8-7559-326F-A226-6CBAB47704BB}"/>
              </a:ext>
            </a:extLst>
          </p:cNvPr>
          <p:cNvSpPr txBox="1"/>
          <p:nvPr/>
        </p:nvSpPr>
        <p:spPr>
          <a:xfrm>
            <a:off x="4590298" y="1348083"/>
            <a:ext cx="1851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Individual Model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FBC39B-41EB-5C2A-3105-0D4FEB42154A}"/>
              </a:ext>
            </a:extLst>
          </p:cNvPr>
          <p:cNvSpPr txBox="1"/>
          <p:nvPr/>
        </p:nvSpPr>
        <p:spPr>
          <a:xfrm>
            <a:off x="8646277" y="1355703"/>
            <a:ext cx="774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Tasks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Graphic 6" descr="Database with solid fill">
            <a:extLst>
              <a:ext uri="{FF2B5EF4-FFF2-40B4-BE49-F238E27FC236}">
                <a16:creationId xmlns:a16="http://schemas.microsoft.com/office/drawing/2014/main" id="{85238D14-797F-824B-7203-23CECE3AF1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33947" y="1978623"/>
            <a:ext cx="914400" cy="914400"/>
          </a:xfrm>
          <a:prstGeom prst="rect">
            <a:avLst/>
          </a:prstGeom>
        </p:spPr>
      </p:pic>
      <p:pic>
        <p:nvPicPr>
          <p:cNvPr id="8" name="Graphic 7" descr="Database with solid fill">
            <a:extLst>
              <a:ext uri="{FF2B5EF4-FFF2-40B4-BE49-F238E27FC236}">
                <a16:creationId xmlns:a16="http://schemas.microsoft.com/office/drawing/2014/main" id="{997C8A58-E0E9-C557-0FB8-4CBE15E407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933947" y="3185160"/>
            <a:ext cx="914400" cy="914400"/>
          </a:xfrm>
          <a:prstGeom prst="rect">
            <a:avLst/>
          </a:prstGeom>
        </p:spPr>
      </p:pic>
      <p:pic>
        <p:nvPicPr>
          <p:cNvPr id="9" name="Graphic 8" descr="Database with solid fill">
            <a:extLst>
              <a:ext uri="{FF2B5EF4-FFF2-40B4-BE49-F238E27FC236}">
                <a16:creationId xmlns:a16="http://schemas.microsoft.com/office/drawing/2014/main" id="{B6F04254-A0D8-5969-4A1F-4BE26C93BEB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933947" y="4381500"/>
            <a:ext cx="914400" cy="914400"/>
          </a:xfrm>
          <a:prstGeom prst="rect">
            <a:avLst/>
          </a:prstGeom>
        </p:spPr>
      </p:pic>
      <p:pic>
        <p:nvPicPr>
          <p:cNvPr id="10" name="Graphic 9" descr="Database with solid fill">
            <a:extLst>
              <a:ext uri="{FF2B5EF4-FFF2-40B4-BE49-F238E27FC236}">
                <a16:creationId xmlns:a16="http://schemas.microsoft.com/office/drawing/2014/main" id="{2155125F-53C0-7DAC-C3CA-32643407AEC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933947" y="5577840"/>
            <a:ext cx="914400" cy="914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38B7E63-078D-CBBA-BFB8-3AA15285A64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06093" y="2106612"/>
            <a:ext cx="1173582" cy="6584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6918F9B-527E-F2CE-6566-F578D0D6236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06093" y="3313149"/>
            <a:ext cx="1173582" cy="6584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5001E83-A47F-34BC-2ED5-30B6E4CC350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34195" y="4509489"/>
            <a:ext cx="1173582" cy="65842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AF304A8-F043-7101-CA23-F63BB77B425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06093" y="5705829"/>
            <a:ext cx="1173582" cy="658425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C8AD9EB-1E22-6D40-E539-93ABBE89D333}"/>
              </a:ext>
            </a:extLst>
          </p:cNvPr>
          <p:cNvCxnSpPr/>
          <p:nvPr/>
        </p:nvCxnSpPr>
        <p:spPr>
          <a:xfrm>
            <a:off x="3803968" y="1432560"/>
            <a:ext cx="0" cy="5059681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A5E4F78-2C7A-CF6A-CD4B-238069153C4F}"/>
              </a:ext>
            </a:extLst>
          </p:cNvPr>
          <p:cNvCxnSpPr/>
          <p:nvPr/>
        </p:nvCxnSpPr>
        <p:spPr>
          <a:xfrm>
            <a:off x="6920548" y="1377172"/>
            <a:ext cx="0" cy="5059681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FDDC2C73-DED8-9F2E-8A60-D8EEA63E8C65}"/>
              </a:ext>
            </a:extLst>
          </p:cNvPr>
          <p:cNvSpPr txBox="1"/>
          <p:nvPr/>
        </p:nvSpPr>
        <p:spPr>
          <a:xfrm>
            <a:off x="4466425" y="2703573"/>
            <a:ext cx="2133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Sentiment Analysis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BA830CB-980A-32E2-DD3B-C7B506B330C2}"/>
              </a:ext>
            </a:extLst>
          </p:cNvPr>
          <p:cNvSpPr txBox="1"/>
          <p:nvPr/>
        </p:nvSpPr>
        <p:spPr>
          <a:xfrm>
            <a:off x="4700464" y="3850955"/>
            <a:ext cx="1544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Classification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06CB36D-0F24-C301-53D7-71A13B670835}"/>
              </a:ext>
            </a:extLst>
          </p:cNvPr>
          <p:cNvSpPr txBox="1"/>
          <p:nvPr/>
        </p:nvSpPr>
        <p:spPr>
          <a:xfrm>
            <a:off x="4506501" y="5142011"/>
            <a:ext cx="2044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Entity Recognition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4D88C8E-6186-A45B-ACFA-3AEF57B1D98C}"/>
              </a:ext>
            </a:extLst>
          </p:cNvPr>
          <p:cNvSpPr txBox="1"/>
          <p:nvPr/>
        </p:nvSpPr>
        <p:spPr>
          <a:xfrm>
            <a:off x="4566614" y="6279178"/>
            <a:ext cx="1890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Object Detection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C53B07C2-BDD9-7B4C-30C4-97D0CF5500DB}"/>
              </a:ext>
            </a:extLst>
          </p:cNvPr>
          <p:cNvSpPr/>
          <p:nvPr/>
        </p:nvSpPr>
        <p:spPr>
          <a:xfrm>
            <a:off x="3390621" y="2179320"/>
            <a:ext cx="769620" cy="583500"/>
          </a:xfrm>
          <a:prstGeom prst="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Arial" panose="020B0604020202020204" pitchFamily="34" charset="0"/>
            </a:endParaRPr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0EE2999E-267D-5CD0-FFDD-59469F3520E7}"/>
              </a:ext>
            </a:extLst>
          </p:cNvPr>
          <p:cNvSpPr/>
          <p:nvPr/>
        </p:nvSpPr>
        <p:spPr>
          <a:xfrm>
            <a:off x="3390621" y="3345842"/>
            <a:ext cx="769620" cy="583500"/>
          </a:xfrm>
          <a:prstGeom prst="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Arial" panose="020B0604020202020204" pitchFamily="34" charset="0"/>
            </a:endParaRPr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A8D74062-842D-9909-10E6-ADB0B746C174}"/>
              </a:ext>
            </a:extLst>
          </p:cNvPr>
          <p:cNvSpPr/>
          <p:nvPr/>
        </p:nvSpPr>
        <p:spPr>
          <a:xfrm>
            <a:off x="3390621" y="4527580"/>
            <a:ext cx="769620" cy="583500"/>
          </a:xfrm>
          <a:prstGeom prst="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Arial" panose="020B0604020202020204" pitchFamily="34" charset="0"/>
            </a:endParaRPr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2D15524A-DC4E-8FE8-006F-4D5F22DE2B10}"/>
              </a:ext>
            </a:extLst>
          </p:cNvPr>
          <p:cNvSpPr/>
          <p:nvPr/>
        </p:nvSpPr>
        <p:spPr>
          <a:xfrm>
            <a:off x="3390621" y="5743290"/>
            <a:ext cx="769620" cy="583500"/>
          </a:xfrm>
          <a:prstGeom prst="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Arial" panose="020B0604020202020204" pitchFamily="34" charset="0"/>
            </a:endParaRPr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39666E32-B167-76CE-ACE0-8E885B5C00E4}"/>
              </a:ext>
            </a:extLst>
          </p:cNvPr>
          <p:cNvSpPr/>
          <p:nvPr/>
        </p:nvSpPr>
        <p:spPr>
          <a:xfrm>
            <a:off x="6646888" y="2179320"/>
            <a:ext cx="769620" cy="583500"/>
          </a:xfrm>
          <a:prstGeom prst="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Arial" panose="020B0604020202020204" pitchFamily="34" charset="0"/>
            </a:endParaRPr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98020E25-B317-DBBB-AD92-DF1056BD3C3E}"/>
              </a:ext>
            </a:extLst>
          </p:cNvPr>
          <p:cNvSpPr/>
          <p:nvPr/>
        </p:nvSpPr>
        <p:spPr>
          <a:xfrm>
            <a:off x="6646888" y="3345842"/>
            <a:ext cx="769620" cy="583500"/>
          </a:xfrm>
          <a:prstGeom prst="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Arial" panose="020B0604020202020204" pitchFamily="34" charset="0"/>
            </a:endParaRPr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FDE1B793-FF2F-E8E4-AD72-19ACDFD56914}"/>
              </a:ext>
            </a:extLst>
          </p:cNvPr>
          <p:cNvSpPr/>
          <p:nvPr/>
        </p:nvSpPr>
        <p:spPr>
          <a:xfrm>
            <a:off x="6646888" y="4527580"/>
            <a:ext cx="769620" cy="583500"/>
          </a:xfrm>
          <a:prstGeom prst="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Arial" panose="020B0604020202020204" pitchFamily="34" charset="0"/>
            </a:endParaRPr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56C62043-F351-09F1-F201-224AB5BB23ED}"/>
              </a:ext>
            </a:extLst>
          </p:cNvPr>
          <p:cNvSpPr/>
          <p:nvPr/>
        </p:nvSpPr>
        <p:spPr>
          <a:xfrm>
            <a:off x="6646888" y="5743290"/>
            <a:ext cx="769620" cy="583500"/>
          </a:xfrm>
          <a:prstGeom prst="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Arial" panose="020B0604020202020204" pitchFamily="34" charset="0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D1DAE10A-478E-D779-6845-66F6D49CE56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8450076" y="4408172"/>
            <a:ext cx="1054765" cy="1053302"/>
          </a:xfrm>
          <a:prstGeom prst="rect">
            <a:avLst/>
          </a:prstGeom>
        </p:spPr>
      </p:pic>
      <p:pic>
        <p:nvPicPr>
          <p:cNvPr id="37" name="Picture 36" descr="A picture containing text, cat, dog, screenshot&#10;&#10;Description automatically generated">
            <a:extLst>
              <a:ext uri="{FF2B5EF4-FFF2-40B4-BE49-F238E27FC236}">
                <a16:creationId xmlns:a16="http://schemas.microsoft.com/office/drawing/2014/main" id="{19D4E06F-7679-E8D9-FB94-23B7774D472F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837473B0-CC2E-450A-ABE3-18F120FF3D39}">
                <a1611:picAttrSrcUrl xmlns:a1611="http://schemas.microsoft.com/office/drawing/2016/11/main" r:id="rId15"/>
              </a:ext>
            </a:extLst>
          </a:blip>
          <a:srcRect l="48036" t="19546" r="26480" b="32573"/>
          <a:stretch/>
        </p:blipFill>
        <p:spPr>
          <a:xfrm>
            <a:off x="8252551" y="5577840"/>
            <a:ext cx="1449812" cy="1133178"/>
          </a:xfrm>
          <a:prstGeom prst="rect">
            <a:avLst/>
          </a:prstGeom>
        </p:spPr>
      </p:pic>
      <p:pic>
        <p:nvPicPr>
          <p:cNvPr id="40" name="Picture 39" descr="A picture containing screenshot, circle, colorfulness, emoticon&#10;&#10;Description automatically generated">
            <a:extLst>
              <a:ext uri="{FF2B5EF4-FFF2-40B4-BE49-F238E27FC236}">
                <a16:creationId xmlns:a16="http://schemas.microsoft.com/office/drawing/2014/main" id="{481158C4-670E-5456-9DCC-EE88D9D2184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837473B0-CC2E-450A-ABE3-18F120FF3D39}">
                <a1611:picAttrSrcUrl xmlns:a1611="http://schemas.microsoft.com/office/drawing/2016/11/main" r:id="rId17"/>
              </a:ext>
            </a:extLst>
          </a:blip>
          <a:stretch>
            <a:fillRect/>
          </a:stretch>
        </p:blipFill>
        <p:spPr>
          <a:xfrm>
            <a:off x="8154814" y="1799677"/>
            <a:ext cx="1645289" cy="1094117"/>
          </a:xfrm>
          <a:prstGeom prst="rect">
            <a:avLst/>
          </a:prstGeom>
        </p:spPr>
      </p:pic>
      <p:pic>
        <p:nvPicPr>
          <p:cNvPr id="42" name="Picture 41" descr="A close up of a dog and a cat&#10;&#10;Description automatically generated with medium confidence">
            <a:extLst>
              <a:ext uri="{FF2B5EF4-FFF2-40B4-BE49-F238E27FC236}">
                <a16:creationId xmlns:a16="http://schemas.microsoft.com/office/drawing/2014/main" id="{A40AC843-0FDF-1C74-626C-48C619DA0A7D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837473B0-CC2E-450A-ABE3-18F120FF3D39}">
                <a1611:picAttrSrcUrl xmlns:a1611="http://schemas.microsoft.com/office/drawing/2016/11/main" r:id="rId19"/>
              </a:ext>
            </a:extLst>
          </a:blip>
          <a:stretch>
            <a:fillRect/>
          </a:stretch>
        </p:blipFill>
        <p:spPr>
          <a:xfrm>
            <a:off x="7765738" y="3115699"/>
            <a:ext cx="2423438" cy="917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944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000"/>
                            </p:stCondLst>
                            <p:childTnLst>
                              <p:par>
                                <p:cTn id="7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22" grpId="0"/>
      <p:bldP spid="23" grpId="0"/>
      <p:bldP spid="24" grpId="0"/>
      <p:bldP spid="25" grpId="0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57E7E16-E2AF-66A9-D6B9-5579F6D1F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 if the .env file exists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42C792-8366-861C-7826-D20513393F67}"/>
              </a:ext>
            </a:extLst>
          </p:cNvPr>
          <p:cNvSpPr txBox="1"/>
          <p:nvPr/>
        </p:nvSpPr>
        <p:spPr>
          <a:xfrm>
            <a:off x="1925992" y="689788"/>
            <a:ext cx="7452360" cy="5478423"/>
          </a:xfrm>
          <a:prstGeom prst="rect">
            <a:avLst/>
          </a:prstGeom>
          <a:solidFill>
            <a:schemeClr val="accent3">
              <a:lumMod val="10000"/>
            </a:schemeClr>
          </a:solidFill>
        </p:spPr>
        <p:txBody>
          <a:bodyPr wrap="square">
            <a:spAutoFit/>
          </a:bodyPr>
          <a:lstStyle/>
          <a:p>
            <a:r>
              <a:rPr lang="en-GB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dotenv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load_dotenv</a:t>
            </a:r>
            <a:endParaRPr lang="en-GB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os</a:t>
            </a:r>
            <a:endParaRPr lang="en-GB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openai</a:t>
            </a:r>
            <a:endParaRPr lang="en-GB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check if the .env file exists</a:t>
            </a:r>
            <a:endParaRPr lang="en-GB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():</a:t>
            </a:r>
          </a:p>
          <a:p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load_dotenv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Get API key from environment variable</a:t>
            </a:r>
            <a:endParaRPr lang="en-GB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openai</a:t>
            </a:r>
            <a:r>
              <a:rPr lang="en-GB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.api_key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os</a:t>
            </a:r>
            <a:r>
              <a:rPr lang="en-GB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getenv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"OPENAI_API_KEY"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</a:p>
          <a:p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GB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"OPENAI_API_KEY</a:t>
            </a:r>
            <a:r>
              <a:rPr lang="en-GB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GB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GB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openai</a:t>
            </a:r>
            <a:r>
              <a:rPr lang="en-GB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.api_key</a:t>
            </a:r>
            <a:r>
              <a:rPr lang="en-GB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GB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</a:p>
          <a:p>
            <a:b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openai</a:t>
            </a:r>
            <a:r>
              <a:rPr lang="en-GB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.api_base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os</a:t>
            </a:r>
            <a:r>
              <a:rPr lang="en-GB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getenv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"OPENAI_API_BASE"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</a:p>
          <a:p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GB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"OPENAI_API_BASE</a:t>
            </a:r>
            <a:r>
              <a:rPr lang="en-GB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GB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GB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openai</a:t>
            </a:r>
            <a:r>
              <a:rPr lang="en-GB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.api_base</a:t>
            </a:r>
            <a:r>
              <a:rPr lang="en-GB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GB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</a:p>
          <a:p>
            <a:b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openai</a:t>
            </a:r>
            <a:r>
              <a:rPr lang="en-GB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.api_type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os</a:t>
            </a:r>
            <a:r>
              <a:rPr lang="en-GB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getenv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"OPENAI_API_TYPE"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GB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"OPENAI_API_TYPE</a:t>
            </a:r>
            <a:r>
              <a:rPr lang="en-GB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GB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GB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openai</a:t>
            </a:r>
            <a:r>
              <a:rPr lang="en-GB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.api_type</a:t>
            </a:r>
            <a:r>
              <a:rPr lang="en-GB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GB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</a:p>
          <a:p>
            <a:b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openai</a:t>
            </a:r>
            <a:r>
              <a:rPr lang="en-GB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.api_version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os</a:t>
            </a:r>
            <a:r>
              <a:rPr lang="en-GB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getenv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"OPENAI_API_VERSION"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GB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"OPENAI_API_VERSION</a:t>
            </a:r>
            <a:r>
              <a:rPr lang="en-GB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GB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GB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openai</a:t>
            </a:r>
            <a:r>
              <a:rPr lang="en-GB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.api_version</a:t>
            </a:r>
            <a:r>
              <a:rPr lang="en-GB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GB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</a:p>
          <a:p>
            <a:b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__name__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'__main__'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1960067-2558-862C-14DB-E8D8DF146F92}"/>
              </a:ext>
            </a:extLst>
          </p:cNvPr>
          <p:cNvSpPr/>
          <p:nvPr/>
        </p:nvSpPr>
        <p:spPr>
          <a:xfrm>
            <a:off x="2003737" y="747291"/>
            <a:ext cx="3342693" cy="684827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2348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13100-3B6D-882C-2830-3F7C1E05E4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Set page config, header, and file uploader</a:t>
            </a:r>
            <a:br>
              <a:rPr lang="en-US" dirty="0"/>
            </a:b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F76EC8-BA58-9311-2D1C-75579A6C970D}"/>
              </a:ext>
            </a:extLst>
          </p:cNvPr>
          <p:cNvSpPr txBox="1"/>
          <p:nvPr/>
        </p:nvSpPr>
        <p:spPr>
          <a:xfrm>
            <a:off x="289560" y="828158"/>
            <a:ext cx="5867400" cy="5016758"/>
          </a:xfrm>
          <a:prstGeom prst="rect">
            <a:avLst/>
          </a:prstGeom>
          <a:solidFill>
            <a:schemeClr val="accent3">
              <a:lumMod val="10000"/>
            </a:schemeClr>
          </a:solidFill>
        </p:spPr>
        <p:txBody>
          <a:bodyPr wrap="square">
            <a:spAutoFit/>
          </a:bodyPr>
          <a:lstStyle/>
          <a:p>
            <a:r>
              <a:rPr lang="en-GB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…</a:t>
            </a:r>
            <a:endParaRPr lang="en-GB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streamlit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</a:t>
            </a:r>
            <a:endParaRPr lang="en-GB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set page config, header, and file uploader</a:t>
            </a:r>
            <a:endParaRPr lang="en-GB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():</a:t>
            </a:r>
          </a:p>
          <a:p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load_dotenv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	…</a:t>
            </a:r>
          </a:p>
          <a:p>
            <a:b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6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</a:t>
            </a:r>
            <a:r>
              <a:rPr lang="en-GB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.set_page_config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page_title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"Chat 💬 with your PDF 📄"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page_icon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"🤖"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layout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centered</a:t>
            </a:r>
            <a:r>
              <a:rPr lang="en-GB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initial_sidebar_state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"auto"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)</a:t>
            </a:r>
          </a:p>
          <a:p>
            <a:b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6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</a:t>
            </a:r>
            <a:r>
              <a:rPr lang="en-GB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.header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"Talk to your PDF 💬"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pdf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</a:t>
            </a:r>
            <a:r>
              <a:rPr lang="en-GB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.file_uploader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"Upload PDF 📑"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__name__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'__main__’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GB" sz="1600" dirty="0">
                <a:solidFill>
                  <a:srgbClr val="CCCCCC"/>
                </a:solidFill>
                <a:latin typeface="Consolas" panose="020B0609020204030204" pitchFamily="49" charset="0"/>
              </a:rPr>
              <a:t>	</a:t>
            </a:r>
            <a:r>
              <a:rPr lang="en-GB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88E163-8CD0-C44B-ADFD-188FCB9E89CB}"/>
              </a:ext>
            </a:extLst>
          </p:cNvPr>
          <p:cNvSpPr txBox="1"/>
          <p:nvPr/>
        </p:nvSpPr>
        <p:spPr>
          <a:xfrm>
            <a:off x="2506980" y="6117710"/>
            <a:ext cx="42716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 err="1">
                <a:solidFill>
                  <a:schemeClr val="bg1"/>
                </a:solidFill>
              </a:rPr>
              <a:t>streamlit</a:t>
            </a:r>
            <a:r>
              <a:rPr lang="en-GB" sz="3600" dirty="0">
                <a:solidFill>
                  <a:schemeClr val="bg1"/>
                </a:solidFill>
              </a:rPr>
              <a:t> run .\app.py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30CB6A-0532-FE2D-3144-66AD310AA2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9400" y="-71003"/>
            <a:ext cx="5594096" cy="612194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1E62F6D-B398-DF6A-AC3D-6C7065061775}"/>
              </a:ext>
            </a:extLst>
          </p:cNvPr>
          <p:cNvSpPr/>
          <p:nvPr/>
        </p:nvSpPr>
        <p:spPr>
          <a:xfrm>
            <a:off x="342900" y="1117719"/>
            <a:ext cx="2903220" cy="289560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8EA1831-AF6F-7360-01D0-9ADE679A1DB5}"/>
              </a:ext>
            </a:extLst>
          </p:cNvPr>
          <p:cNvSpPr/>
          <p:nvPr/>
        </p:nvSpPr>
        <p:spPr>
          <a:xfrm>
            <a:off x="411324" y="2743045"/>
            <a:ext cx="5494020" cy="2382571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705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Title 453">
            <a:extLst>
              <a:ext uri="{FF2B5EF4-FFF2-40B4-BE49-F238E27FC236}">
                <a16:creationId xmlns:a16="http://schemas.microsoft.com/office/drawing/2014/main" id="{C543A5A6-443D-05D4-0A5D-EFB151C44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AI-Powered Q&amp;A</a:t>
            </a:r>
            <a:endParaRPr lang="en-GB" dirty="0"/>
          </a:p>
        </p:txBody>
      </p:sp>
      <p:sp>
        <p:nvSpPr>
          <p:cNvPr id="58" name="Flowchart: Connector 57">
            <a:extLst>
              <a:ext uri="{FF2B5EF4-FFF2-40B4-BE49-F238E27FC236}">
                <a16:creationId xmlns:a16="http://schemas.microsoft.com/office/drawing/2014/main" id="{D7719B96-0C8F-60F0-5CBB-E8FC38050598}"/>
              </a:ext>
            </a:extLst>
          </p:cNvPr>
          <p:cNvSpPr/>
          <p:nvPr/>
        </p:nvSpPr>
        <p:spPr>
          <a:xfrm>
            <a:off x="1307927" y="3143281"/>
            <a:ext cx="180000" cy="18000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Arial" panose="020B0604020202020204" pitchFamily="34" charset="0"/>
            </a:endParaRPr>
          </a:p>
        </p:txBody>
      </p:sp>
      <p:pic>
        <p:nvPicPr>
          <p:cNvPr id="8" name="Picture 7" descr="A picture containing graphics, symbol, text, font&#10;&#10;Description automatically generated">
            <a:extLst>
              <a:ext uri="{FF2B5EF4-FFF2-40B4-BE49-F238E27FC236}">
                <a16:creationId xmlns:a16="http://schemas.microsoft.com/office/drawing/2014/main" id="{693E468E-6147-E9A6-6444-F52AD4C86A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47040" y="2758613"/>
            <a:ext cx="1080000" cy="810225"/>
          </a:xfrm>
          <a:prstGeom prst="rect">
            <a:avLst/>
          </a:prstGeom>
        </p:spPr>
      </p:pic>
      <p:pic>
        <p:nvPicPr>
          <p:cNvPr id="3" name="Picture 2" descr="A picture containing graphics, symbol, text, font&#10;&#10;Description automatically generated">
            <a:extLst>
              <a:ext uri="{FF2B5EF4-FFF2-40B4-BE49-F238E27FC236}">
                <a16:creationId xmlns:a16="http://schemas.microsoft.com/office/drawing/2014/main" id="{4D42FD18-9608-12E5-68DE-D7D8738546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44460" y="1914706"/>
            <a:ext cx="1080000" cy="8102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2E68856-A5C6-2D24-4CEA-A368EE9E9AD7}"/>
              </a:ext>
            </a:extLst>
          </p:cNvPr>
          <p:cNvSpPr txBox="1"/>
          <p:nvPr/>
        </p:nvSpPr>
        <p:spPr>
          <a:xfrm>
            <a:off x="750833" y="8791936"/>
            <a:ext cx="144000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dirty="0">
                <a:latin typeface="Arial" panose="020B0604020202020204" pitchFamily="34" charset="0"/>
                <a:cs typeface="Arial" panose="020B0604020202020204" pitchFamily="34" charset="0"/>
                <a:hlinkClick r:id="rId4" tooltip="https://www.freepngimg.com/png/71657-format-computer-file-pdf-document-icon"/>
              </a:rPr>
              <a:t>This Photo</a:t>
            </a:r>
            <a:r>
              <a:rPr lang="en-GB" sz="900" dirty="0">
                <a:latin typeface="Arial" panose="020B0604020202020204" pitchFamily="34" charset="0"/>
                <a:cs typeface="Arial" panose="020B0604020202020204" pitchFamily="34" charset="0"/>
              </a:rPr>
              <a:t> by Unknown Author is licensed under </a:t>
            </a:r>
            <a:r>
              <a:rPr lang="en-GB" sz="900" dirty="0">
                <a:latin typeface="Arial" panose="020B0604020202020204" pitchFamily="34" charset="0"/>
                <a:cs typeface="Arial" panose="020B0604020202020204" pitchFamily="34" charset="0"/>
                <a:hlinkClick r:id="rId5" tooltip="https://creativecommons.org/licenses/by-nc/3.0/"/>
              </a:rPr>
              <a:t>CC BY-NC</a:t>
            </a:r>
            <a:endParaRPr lang="en-GB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 descr="A picture containing graphics, symbol, text, font&#10;&#10;Description automatically generated">
            <a:extLst>
              <a:ext uri="{FF2B5EF4-FFF2-40B4-BE49-F238E27FC236}">
                <a16:creationId xmlns:a16="http://schemas.microsoft.com/office/drawing/2014/main" id="{7313E892-FDD5-3D0D-F357-1F088267B2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79378" y="3634235"/>
            <a:ext cx="1080000" cy="810225"/>
          </a:xfrm>
          <a:prstGeom prst="rect">
            <a:avLst/>
          </a:prstGeom>
        </p:spPr>
      </p:pic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462F2BF8-08B8-C1CB-5AFF-FBEDC70A3267}"/>
              </a:ext>
            </a:extLst>
          </p:cNvPr>
          <p:cNvCxnSpPr>
            <a:cxnSpLocks/>
            <a:stCxn id="58" idx="6"/>
          </p:cNvCxnSpPr>
          <p:nvPr/>
        </p:nvCxnSpPr>
        <p:spPr>
          <a:xfrm flipV="1">
            <a:off x="1487928" y="2477411"/>
            <a:ext cx="1622901" cy="755870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7A47562E-4393-B7EE-19B3-1BE94CDE6D86}"/>
              </a:ext>
            </a:extLst>
          </p:cNvPr>
          <p:cNvCxnSpPr>
            <a:cxnSpLocks/>
            <a:stCxn id="58" idx="6"/>
          </p:cNvCxnSpPr>
          <p:nvPr/>
        </p:nvCxnSpPr>
        <p:spPr>
          <a:xfrm flipV="1">
            <a:off x="1487928" y="3017561"/>
            <a:ext cx="1622901" cy="215720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8" name="Connector: Elbow 447">
            <a:extLst>
              <a:ext uri="{FF2B5EF4-FFF2-40B4-BE49-F238E27FC236}">
                <a16:creationId xmlns:a16="http://schemas.microsoft.com/office/drawing/2014/main" id="{1A02A346-F653-9D15-C1CE-4EDE116CAAF8}"/>
              </a:ext>
            </a:extLst>
          </p:cNvPr>
          <p:cNvCxnSpPr>
            <a:cxnSpLocks/>
            <a:stCxn id="58" idx="6"/>
          </p:cNvCxnSpPr>
          <p:nvPr/>
        </p:nvCxnSpPr>
        <p:spPr>
          <a:xfrm>
            <a:off x="1487928" y="3233282"/>
            <a:ext cx="1622901" cy="361543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0" name="Connector: Elbow 449">
            <a:extLst>
              <a:ext uri="{FF2B5EF4-FFF2-40B4-BE49-F238E27FC236}">
                <a16:creationId xmlns:a16="http://schemas.microsoft.com/office/drawing/2014/main" id="{71249291-1782-B04B-F11D-AB47955C7306}"/>
              </a:ext>
            </a:extLst>
          </p:cNvPr>
          <p:cNvCxnSpPr>
            <a:cxnSpLocks/>
            <a:stCxn id="58" idx="6"/>
          </p:cNvCxnSpPr>
          <p:nvPr/>
        </p:nvCxnSpPr>
        <p:spPr>
          <a:xfrm>
            <a:off x="1487928" y="3233281"/>
            <a:ext cx="1622901" cy="960240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31376B5B-AB45-5E8C-E40A-2ABB225A48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26426" y="48012"/>
            <a:ext cx="3171543" cy="616227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14373A26-40B6-E4A8-AF30-3BB4ABBD6721}"/>
              </a:ext>
            </a:extLst>
          </p:cNvPr>
          <p:cNvSpPr txBox="1"/>
          <p:nvPr/>
        </p:nvSpPr>
        <p:spPr>
          <a:xfrm>
            <a:off x="3919378" y="2360710"/>
            <a:ext cx="6957421" cy="2031325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solidFill>
              <a:schemeClr val="bg2">
                <a:lumMod val="50000"/>
                <a:lumOff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pdf</a:t>
            </a:r>
            <a:r>
              <a:rPr lang="en-US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is</a:t>
            </a:r>
            <a:r>
              <a:rPr lang="en-US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not</a:t>
            </a:r>
            <a:r>
              <a:rPr lang="en-US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4FC1FF"/>
                </a:solidFill>
                <a:latin typeface="Consolas" panose="020B0609020204030204" pitchFamily="49" charset="0"/>
              </a:rPr>
              <a:t>None</a:t>
            </a:r>
            <a:r>
              <a:rPr lang="en-US" dirty="0">
                <a:solidFill>
                  <a:srgbClr val="CCCCCC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dirty="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dirty="0" err="1">
                <a:solidFill>
                  <a:srgbClr val="9CDCFE"/>
                </a:solidFill>
                <a:latin typeface="Consolas" panose="020B0609020204030204" pitchFamily="49" charset="0"/>
              </a:rPr>
              <a:t>pdf_reader</a:t>
            </a:r>
            <a:r>
              <a:rPr lang="en-US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4EC9B0"/>
                </a:solidFill>
                <a:latin typeface="Consolas" panose="020B0609020204030204" pitchFamily="49" charset="0"/>
              </a:rPr>
              <a:t>PdfReader</a:t>
            </a:r>
            <a:r>
              <a:rPr lang="en-US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pdf</a:t>
            </a:r>
            <a:r>
              <a:rPr lang="en-US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text</a:t>
            </a:r>
            <a:r>
              <a:rPr lang="en-US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""</a:t>
            </a:r>
            <a:r>
              <a:rPr lang="en-US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6A9955"/>
                </a:solidFill>
                <a:latin typeface="Consolas" panose="020B0609020204030204" pitchFamily="49" charset="0"/>
              </a:rPr>
              <a:t># empty string to store the text</a:t>
            </a:r>
            <a:endParaRPr lang="en-US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</a:rPr>
              <a:t>for</a:t>
            </a:r>
            <a:r>
              <a:rPr lang="en-US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page</a:t>
            </a:r>
            <a:r>
              <a:rPr lang="en-US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</a:rPr>
              <a:t>in</a:t>
            </a:r>
            <a:r>
              <a:rPr lang="en-US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9CDCFE"/>
                </a:solidFill>
                <a:latin typeface="Consolas" panose="020B0609020204030204" pitchFamily="49" charset="0"/>
              </a:rPr>
              <a:t>pdf_reader</a:t>
            </a:r>
            <a:r>
              <a:rPr lang="en-US" dirty="0" err="1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9CDCFE"/>
                </a:solidFill>
                <a:latin typeface="Consolas" panose="020B0609020204030204" pitchFamily="49" charset="0"/>
              </a:rPr>
              <a:t>pages</a:t>
            </a:r>
            <a:r>
              <a:rPr lang="en-US" dirty="0">
                <a:solidFill>
                  <a:srgbClr val="CCCCCC"/>
                </a:solidFill>
                <a:latin typeface="Consolas" panose="020B0609020204030204" pitchFamily="49" charset="0"/>
              </a:rPr>
              <a:t>: </a:t>
            </a:r>
            <a:r>
              <a:rPr lang="en-US" dirty="0">
                <a:solidFill>
                  <a:srgbClr val="6A9955"/>
                </a:solidFill>
                <a:latin typeface="Consolas" panose="020B0609020204030204" pitchFamily="49" charset="0"/>
              </a:rPr>
              <a:t># for each page in the pdf</a:t>
            </a:r>
            <a:endParaRPr lang="en-US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CCCCCC"/>
                </a:solidFill>
                <a:latin typeface="Consolas" panose="020B0609020204030204" pitchFamily="49" charset="0"/>
              </a:rPr>
              <a:t>            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text</a:t>
            </a:r>
            <a:r>
              <a:rPr lang="en-US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+=</a:t>
            </a:r>
            <a:r>
              <a:rPr lang="en-US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9CDCFE"/>
                </a:solidFill>
                <a:latin typeface="Consolas" panose="020B0609020204030204" pitchFamily="49" charset="0"/>
              </a:rPr>
              <a:t>page</a:t>
            </a:r>
            <a:r>
              <a:rPr lang="en-US" dirty="0" err="1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extract_text</a:t>
            </a:r>
            <a:r>
              <a:rPr lang="en-US" dirty="0">
                <a:solidFill>
                  <a:srgbClr val="CCCCCC"/>
                </a:solidFill>
                <a:latin typeface="Consolas" panose="020B0609020204030204" pitchFamily="49" charset="0"/>
              </a:rPr>
              <a:t>() </a:t>
            </a:r>
            <a:r>
              <a:rPr lang="en-US" dirty="0">
                <a:solidFill>
                  <a:srgbClr val="6A9955"/>
                </a:solidFill>
                <a:latin typeface="Consolas" panose="020B0609020204030204" pitchFamily="49" charset="0"/>
              </a:rPr>
              <a:t># concatenating all the text from the pages</a:t>
            </a:r>
            <a:endParaRPr lang="en-US" dirty="0">
              <a:solidFill>
                <a:srgbClr val="CCCCCC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Flowchart: Connector 46">
            <a:extLst>
              <a:ext uri="{FF2B5EF4-FFF2-40B4-BE49-F238E27FC236}">
                <a16:creationId xmlns:a16="http://schemas.microsoft.com/office/drawing/2014/main" id="{33FC4E1A-57AD-7612-2791-53F2C9193AEA}"/>
              </a:ext>
            </a:extLst>
          </p:cNvPr>
          <p:cNvSpPr/>
          <p:nvPr/>
        </p:nvSpPr>
        <p:spPr>
          <a:xfrm>
            <a:off x="3768836" y="1014088"/>
            <a:ext cx="667909" cy="656554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1</a:t>
            </a:r>
            <a:endParaRPr lang="en-GB" sz="2400" b="1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160205C-A0DF-AFBA-5788-5D0AD9EE7B6B}"/>
              </a:ext>
            </a:extLst>
          </p:cNvPr>
          <p:cNvSpPr txBox="1"/>
          <p:nvPr/>
        </p:nvSpPr>
        <p:spPr>
          <a:xfrm>
            <a:off x="4436745" y="1077645"/>
            <a:ext cx="40466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Load and extract text from PDF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853357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E36F9-32FA-C9BC-7D98-076C62DEC4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Extracts the text from pdf file</a:t>
            </a:r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79DBE9-9F75-9C4D-4B9E-79ABCA5FC8E6}"/>
              </a:ext>
            </a:extLst>
          </p:cNvPr>
          <p:cNvSpPr txBox="1"/>
          <p:nvPr/>
        </p:nvSpPr>
        <p:spPr>
          <a:xfrm>
            <a:off x="225624" y="1247983"/>
            <a:ext cx="11269980" cy="4524315"/>
          </a:xfrm>
          <a:prstGeom prst="rect">
            <a:avLst/>
          </a:prstGeom>
          <a:solidFill>
            <a:schemeClr val="accent3">
              <a:lumMod val="10000"/>
            </a:schemeClr>
          </a:solidFill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PyPDF2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PdfReader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 import pdf reader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Upload PDF file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pdf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</a:t>
            </a:r>
            <a:r>
              <a:rPr lang="en-US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file_uploader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"Upload PDF 📑"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check if user has uploaded a file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extract the text from the pdf file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pdf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is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not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pdf_reader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PdfReader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pdf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empty string to store the text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page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pdf_reader</a:t>
            </a:r>
            <a:r>
              <a:rPr lang="en-US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pages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for each page in the pdf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+=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page</a:t>
            </a:r>
            <a:r>
              <a:rPr lang="en-US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extract_text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concatenating all the text from the pages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display the text on the </a:t>
            </a:r>
            <a:r>
              <a:rPr lang="en-US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streamlit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app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</a:t>
            </a:r>
            <a:r>
              <a:rPr lang="en-US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write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69053D1-2DE1-964C-C9F0-3EC1ACCA7478}"/>
              </a:ext>
            </a:extLst>
          </p:cNvPr>
          <p:cNvSpPr txBox="1"/>
          <p:nvPr/>
        </p:nvSpPr>
        <p:spPr>
          <a:xfrm>
            <a:off x="2019300" y="6085255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streamlit</a:t>
            </a:r>
            <a:r>
              <a:rPr kumimoji="0" lang="en-GB" sz="3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run .\app.py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663100-DE96-72F4-B4E4-7EFF4B62207B}"/>
              </a:ext>
            </a:extLst>
          </p:cNvPr>
          <p:cNvSpPr/>
          <p:nvPr/>
        </p:nvSpPr>
        <p:spPr>
          <a:xfrm>
            <a:off x="611922" y="2592497"/>
            <a:ext cx="10261818" cy="3032760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0C1263E-EB08-01B5-8AA7-36D5BE2388E5}"/>
              </a:ext>
            </a:extLst>
          </p:cNvPr>
          <p:cNvSpPr/>
          <p:nvPr/>
        </p:nvSpPr>
        <p:spPr>
          <a:xfrm>
            <a:off x="320040" y="1303020"/>
            <a:ext cx="6240780" cy="289560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5662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Title 453">
            <a:extLst>
              <a:ext uri="{FF2B5EF4-FFF2-40B4-BE49-F238E27FC236}">
                <a16:creationId xmlns:a16="http://schemas.microsoft.com/office/drawing/2014/main" id="{C543A5A6-443D-05D4-0A5D-EFB151C44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AI-Powered Q&amp;A</a:t>
            </a:r>
            <a:endParaRPr lang="en-GB" dirty="0"/>
          </a:p>
        </p:txBody>
      </p:sp>
      <p:sp>
        <p:nvSpPr>
          <p:cNvPr id="58" name="Flowchart: Connector 57">
            <a:extLst>
              <a:ext uri="{FF2B5EF4-FFF2-40B4-BE49-F238E27FC236}">
                <a16:creationId xmlns:a16="http://schemas.microsoft.com/office/drawing/2014/main" id="{D7719B96-0C8F-60F0-5CBB-E8FC38050598}"/>
              </a:ext>
            </a:extLst>
          </p:cNvPr>
          <p:cNvSpPr/>
          <p:nvPr/>
        </p:nvSpPr>
        <p:spPr>
          <a:xfrm>
            <a:off x="1245723" y="3634693"/>
            <a:ext cx="180000" cy="18000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Arial" panose="020B0604020202020204" pitchFamily="34" charset="0"/>
            </a:endParaRPr>
          </a:p>
        </p:txBody>
      </p:sp>
      <p:pic>
        <p:nvPicPr>
          <p:cNvPr id="8" name="Picture 7" descr="A picture containing graphics, symbol, text, font&#10;&#10;Description automatically generated">
            <a:extLst>
              <a:ext uri="{FF2B5EF4-FFF2-40B4-BE49-F238E27FC236}">
                <a16:creationId xmlns:a16="http://schemas.microsoft.com/office/drawing/2014/main" id="{693E468E-6147-E9A6-6444-F52AD4C86A71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584836" y="3250025"/>
            <a:ext cx="1080000" cy="810225"/>
          </a:xfrm>
          <a:prstGeom prst="rect">
            <a:avLst/>
          </a:prstGeom>
        </p:spPr>
      </p:pic>
      <p:pic>
        <p:nvPicPr>
          <p:cNvPr id="3" name="Picture 2" descr="A picture containing graphics, symbol, text, font&#10;&#10;Description automatically generated">
            <a:extLst>
              <a:ext uri="{FF2B5EF4-FFF2-40B4-BE49-F238E27FC236}">
                <a16:creationId xmlns:a16="http://schemas.microsoft.com/office/drawing/2014/main" id="{4D42FD18-9608-12E5-68DE-D7D8738546C2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582256" y="2406118"/>
            <a:ext cx="1080000" cy="8102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2E68856-A5C6-2D24-4CEA-A368EE9E9AD7}"/>
              </a:ext>
            </a:extLst>
          </p:cNvPr>
          <p:cNvSpPr txBox="1"/>
          <p:nvPr/>
        </p:nvSpPr>
        <p:spPr>
          <a:xfrm>
            <a:off x="750833" y="9948930"/>
            <a:ext cx="144000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dirty="0">
                <a:latin typeface="Arial" panose="020B0604020202020204" pitchFamily="34" charset="0"/>
                <a:cs typeface="Arial" panose="020B0604020202020204" pitchFamily="34" charset="0"/>
                <a:hlinkClick r:id="rId4" tooltip="https://www.freepngimg.com/png/71657-format-computer-file-pdf-document-icon"/>
              </a:rPr>
              <a:t>This Photo</a:t>
            </a:r>
            <a:r>
              <a:rPr lang="en-GB" sz="900" dirty="0">
                <a:latin typeface="Arial" panose="020B0604020202020204" pitchFamily="34" charset="0"/>
                <a:cs typeface="Arial" panose="020B0604020202020204" pitchFamily="34" charset="0"/>
              </a:rPr>
              <a:t> by Unknown Author is licensed under </a:t>
            </a:r>
            <a:r>
              <a:rPr lang="en-GB" sz="900" dirty="0">
                <a:latin typeface="Arial" panose="020B0604020202020204" pitchFamily="34" charset="0"/>
                <a:cs typeface="Arial" panose="020B0604020202020204" pitchFamily="34" charset="0"/>
                <a:hlinkClick r:id="rId5" tooltip="https://creativecommons.org/licenses/by-nc/3.0/"/>
              </a:rPr>
              <a:t>CC BY-NC</a:t>
            </a:r>
            <a:endParaRPr lang="en-GB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 descr="A picture containing graphics, symbol, text, font&#10;&#10;Description automatically generated">
            <a:extLst>
              <a:ext uri="{FF2B5EF4-FFF2-40B4-BE49-F238E27FC236}">
                <a16:creationId xmlns:a16="http://schemas.microsoft.com/office/drawing/2014/main" id="{7313E892-FDD5-3D0D-F357-1F088267B23F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17174" y="4125647"/>
            <a:ext cx="1080000" cy="810225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28BDC0D-EC84-7016-1EEF-6304DA2EDF92}"/>
              </a:ext>
            </a:extLst>
          </p:cNvPr>
          <p:cNvSpPr/>
          <p:nvPr/>
        </p:nvSpPr>
        <p:spPr>
          <a:xfrm>
            <a:off x="3048624" y="2767591"/>
            <a:ext cx="1440000" cy="402465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Arial" panose="020B0604020202020204" pitchFamily="34" charset="0"/>
              </a:rPr>
              <a:t>Chunk of text from document</a:t>
            </a:r>
            <a:endParaRPr lang="en-GB" sz="1200" dirty="0">
              <a:latin typeface="Arial" panose="020B0604020202020204" pitchFamily="34" charset="0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E944D98-4394-FE69-2936-420796CA3629}"/>
              </a:ext>
            </a:extLst>
          </p:cNvPr>
          <p:cNvSpPr/>
          <p:nvPr/>
        </p:nvSpPr>
        <p:spPr>
          <a:xfrm>
            <a:off x="3048624" y="3307741"/>
            <a:ext cx="1440000" cy="402465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Arial" panose="020B0604020202020204" pitchFamily="34" charset="0"/>
              </a:rPr>
              <a:t>Chunk of text from document</a:t>
            </a:r>
            <a:endParaRPr lang="en-GB" sz="1200" dirty="0">
              <a:latin typeface="Arial" panose="020B0604020202020204" pitchFamily="34" charset="0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9518FB01-440D-8F39-851B-A915C568BE0E}"/>
              </a:ext>
            </a:extLst>
          </p:cNvPr>
          <p:cNvSpPr/>
          <p:nvPr/>
        </p:nvSpPr>
        <p:spPr>
          <a:xfrm>
            <a:off x="3048624" y="3885004"/>
            <a:ext cx="1440000" cy="402465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Arial" panose="020B0604020202020204" pitchFamily="34" charset="0"/>
              </a:rPr>
              <a:t>Chunk of text from document</a:t>
            </a:r>
            <a:endParaRPr lang="en-GB" sz="1200" dirty="0">
              <a:latin typeface="Arial" panose="020B0604020202020204" pitchFamily="34" charset="0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0E94753C-378F-9415-7106-4994A1C034A0}"/>
              </a:ext>
            </a:extLst>
          </p:cNvPr>
          <p:cNvSpPr/>
          <p:nvPr/>
        </p:nvSpPr>
        <p:spPr>
          <a:xfrm>
            <a:off x="3048624" y="4483701"/>
            <a:ext cx="1440000" cy="402465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Arial" panose="020B0604020202020204" pitchFamily="34" charset="0"/>
              </a:rPr>
              <a:t>Chunk of text from document</a:t>
            </a:r>
            <a:endParaRPr lang="en-GB" sz="1200" dirty="0">
              <a:latin typeface="Arial" panose="020B0604020202020204" pitchFamily="34" charset="0"/>
            </a:endParaRPr>
          </a:p>
        </p:txBody>
      </p: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462F2BF8-08B8-C1CB-5AFF-FBEDC70A3267}"/>
              </a:ext>
            </a:extLst>
          </p:cNvPr>
          <p:cNvCxnSpPr>
            <a:stCxn id="58" idx="6"/>
            <a:endCxn id="9" idx="1"/>
          </p:cNvCxnSpPr>
          <p:nvPr/>
        </p:nvCxnSpPr>
        <p:spPr>
          <a:xfrm flipV="1">
            <a:off x="1425724" y="2968823"/>
            <a:ext cx="1622901" cy="755870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7A47562E-4393-B7EE-19B3-1BE94CDE6D86}"/>
              </a:ext>
            </a:extLst>
          </p:cNvPr>
          <p:cNvCxnSpPr>
            <a:stCxn id="58" idx="6"/>
            <a:endCxn id="10" idx="1"/>
          </p:cNvCxnSpPr>
          <p:nvPr/>
        </p:nvCxnSpPr>
        <p:spPr>
          <a:xfrm flipV="1">
            <a:off x="1425724" y="3508973"/>
            <a:ext cx="1622901" cy="215720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8" name="Connector: Elbow 447">
            <a:extLst>
              <a:ext uri="{FF2B5EF4-FFF2-40B4-BE49-F238E27FC236}">
                <a16:creationId xmlns:a16="http://schemas.microsoft.com/office/drawing/2014/main" id="{1A02A346-F653-9D15-C1CE-4EDE116CAAF8}"/>
              </a:ext>
            </a:extLst>
          </p:cNvPr>
          <p:cNvCxnSpPr>
            <a:stCxn id="58" idx="6"/>
            <a:endCxn id="11" idx="1"/>
          </p:cNvCxnSpPr>
          <p:nvPr/>
        </p:nvCxnSpPr>
        <p:spPr>
          <a:xfrm>
            <a:off x="1425724" y="3724694"/>
            <a:ext cx="1622901" cy="361543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0" name="Connector: Elbow 449">
            <a:extLst>
              <a:ext uri="{FF2B5EF4-FFF2-40B4-BE49-F238E27FC236}">
                <a16:creationId xmlns:a16="http://schemas.microsoft.com/office/drawing/2014/main" id="{71249291-1782-B04B-F11D-AB47955C7306}"/>
              </a:ext>
            </a:extLst>
          </p:cNvPr>
          <p:cNvCxnSpPr>
            <a:stCxn id="58" idx="6"/>
            <a:endCxn id="12" idx="1"/>
          </p:cNvCxnSpPr>
          <p:nvPr/>
        </p:nvCxnSpPr>
        <p:spPr>
          <a:xfrm>
            <a:off x="1425724" y="3724693"/>
            <a:ext cx="1622901" cy="960240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31376B5B-AB45-5E8C-E40A-2ABB225A48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26426" y="48012"/>
            <a:ext cx="3171543" cy="61622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3F0CDF2C-FC62-2B4D-BD2F-AFF388552177}"/>
              </a:ext>
            </a:extLst>
          </p:cNvPr>
          <p:cNvSpPr txBox="1"/>
          <p:nvPr/>
        </p:nvSpPr>
        <p:spPr>
          <a:xfrm>
            <a:off x="599648" y="5315495"/>
            <a:ext cx="108682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🛑❗ gpt-3.5 was originally </a:t>
            </a:r>
            <a:r>
              <a:rPr lang="en-US" sz="2000" b="1" dirty="0"/>
              <a:t>4,096 tokens </a:t>
            </a:r>
            <a:r>
              <a:rPr lang="en-US" sz="2000" dirty="0"/>
              <a:t>however newer models are available with up to </a:t>
            </a:r>
            <a:r>
              <a:rPr lang="en-US" sz="2000" b="1" dirty="0"/>
              <a:t>32,768 tokens</a:t>
            </a:r>
            <a:endParaRPr lang="en-GB" sz="2000" b="1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9C8A29A-3783-2B46-82A3-F7E56C681158}"/>
              </a:ext>
            </a:extLst>
          </p:cNvPr>
          <p:cNvSpPr txBox="1"/>
          <p:nvPr/>
        </p:nvSpPr>
        <p:spPr>
          <a:xfrm>
            <a:off x="4703332" y="2037394"/>
            <a:ext cx="7060255" cy="3046988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solidFill>
              <a:schemeClr val="bg2">
                <a:lumMod val="50000"/>
                <a:lumOff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GB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langchain</a:t>
            </a:r>
            <a:r>
              <a:rPr lang="en-GB" sz="12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text_splitter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CharacterTextSplitter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import text splitter</a:t>
            </a:r>
            <a:endParaRPr lang="en-GB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		</a:t>
            </a:r>
          </a:p>
          <a:p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display the text on the </a:t>
            </a:r>
            <a:r>
              <a:rPr lang="en-US" sz="12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streamlit</a:t>
            </a:r>
            <a:r>
              <a:rPr lang="en-US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app</a:t>
            </a:r>
            <a:endParaRPr lang="en-US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200" dirty="0">
                <a:solidFill>
                  <a:srgbClr val="6A9955"/>
                </a:solidFill>
                <a:latin typeface="Consolas" panose="020B0609020204030204" pitchFamily="49" charset="0"/>
              </a:rPr>
              <a:t>#</a:t>
            </a: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6A9955"/>
                </a:solidFill>
                <a:latin typeface="Consolas" panose="020B0609020204030204" pitchFamily="49" charset="0"/>
              </a:rPr>
              <a:t>st.write</a:t>
            </a:r>
            <a:r>
              <a:rPr lang="en-US" sz="1200" dirty="0">
                <a:solidFill>
                  <a:srgbClr val="6A9955"/>
                </a:solidFill>
                <a:latin typeface="Consolas" panose="020B0609020204030204" pitchFamily="49" charset="0"/>
              </a:rPr>
              <a:t>(text)</a:t>
            </a:r>
          </a:p>
          <a:p>
            <a:endParaRPr lang="en-US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Use function from </a:t>
            </a:r>
            <a:r>
              <a:rPr lang="en-US" sz="12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langchain</a:t>
            </a:r>
            <a:r>
              <a:rPr lang="en-US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to split the text into chunks</a:t>
            </a:r>
            <a:endParaRPr lang="en-US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text_splitter</a:t>
            </a: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CharacterTextSplitter</a:t>
            </a: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separator</a:t>
            </a: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split by new line</a:t>
            </a:r>
            <a:endParaRPr lang="en-US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chunk_size</a:t>
            </a: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split into chunks of 1000 characters</a:t>
            </a:r>
            <a:endParaRPr lang="en-US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chunk_overlap</a:t>
            </a: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200</a:t>
            </a: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overlap chunks by 200 characters</a:t>
            </a:r>
            <a:endParaRPr lang="en-US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length_function</a:t>
            </a: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use the </a:t>
            </a:r>
            <a:r>
              <a:rPr lang="en-US" sz="12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function to get the length of the chunk</a:t>
            </a:r>
            <a:endParaRPr lang="en-US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)</a:t>
            </a:r>
          </a:p>
          <a:p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chunks</a:t>
            </a: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text_splitter</a:t>
            </a:r>
            <a:r>
              <a:rPr lang="en-US" sz="12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split_text</a:t>
            </a: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</a:t>
            </a:r>
            <a:r>
              <a:rPr lang="en-US" sz="12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write</a:t>
            </a: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chunks</a:t>
            </a: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display the text on the </a:t>
            </a:r>
            <a:r>
              <a:rPr lang="en-US" sz="12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streamlit</a:t>
            </a:r>
            <a:r>
              <a:rPr lang="en-US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app  </a:t>
            </a:r>
            <a:endParaRPr lang="en-US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en-US" sz="1100" dirty="0">
              <a:solidFill>
                <a:srgbClr val="000000"/>
              </a:solidFill>
              <a:latin typeface="Source Code Pro" panose="020B0509030403020204" pitchFamily="49" charset="0"/>
            </a:endParaRPr>
          </a:p>
        </p:txBody>
      </p:sp>
      <p:sp>
        <p:nvSpPr>
          <p:cNvPr id="46" name="Flowchart: Connector 45">
            <a:extLst>
              <a:ext uri="{FF2B5EF4-FFF2-40B4-BE49-F238E27FC236}">
                <a16:creationId xmlns:a16="http://schemas.microsoft.com/office/drawing/2014/main" id="{7994F7DD-8629-A7B4-037B-5DA287E73C6F}"/>
              </a:ext>
            </a:extLst>
          </p:cNvPr>
          <p:cNvSpPr/>
          <p:nvPr/>
        </p:nvSpPr>
        <p:spPr>
          <a:xfrm>
            <a:off x="4703332" y="1161729"/>
            <a:ext cx="667909" cy="656554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2</a:t>
            </a:r>
            <a:endParaRPr lang="en-GB" sz="2400" b="1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6CD66BF-E4CB-3C2F-B689-6B2DF8651716}"/>
              </a:ext>
            </a:extLst>
          </p:cNvPr>
          <p:cNvSpPr txBox="1"/>
          <p:nvPr/>
        </p:nvSpPr>
        <p:spPr>
          <a:xfrm>
            <a:off x="5371241" y="1225286"/>
            <a:ext cx="40466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Load and extract text from PDF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4127342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31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3FD68C6-6B1F-4DB2-31A8-158A2EBABE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040" y="1188290"/>
            <a:ext cx="5741825" cy="2360528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3B111D3-47E8-4837-9EF8-2251BB6084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Visualising tokens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F93B18-FE4E-5EA9-E324-A85E848033C2}"/>
              </a:ext>
            </a:extLst>
          </p:cNvPr>
          <p:cNvSpPr txBox="1"/>
          <p:nvPr/>
        </p:nvSpPr>
        <p:spPr>
          <a:xfrm>
            <a:off x="1110343" y="838489"/>
            <a:ext cx="997131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400" dirty="0"/>
              <a:t>https://platform.openai.com/tokenizer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D1890DE-3E72-CEA2-E8D4-B2DF6DE9D2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1634" y="3260130"/>
            <a:ext cx="6499549" cy="2759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929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CF817-E183-AC65-7D5C-B4C2E9743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Chunk the text extracted from the pdf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12EA55-4A33-8640-7A2D-575DDDF3E370}"/>
              </a:ext>
            </a:extLst>
          </p:cNvPr>
          <p:cNvSpPr txBox="1"/>
          <p:nvPr/>
        </p:nvSpPr>
        <p:spPr>
          <a:xfrm>
            <a:off x="225624" y="1267242"/>
            <a:ext cx="10241280" cy="3539430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txBody>
          <a:bodyPr wrap="square">
            <a:spAutoFit/>
          </a:bodyPr>
          <a:lstStyle/>
          <a:p>
            <a:r>
              <a:rPr lang="en-GB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langchain</a:t>
            </a:r>
            <a:r>
              <a:rPr lang="en-GB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6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text_splitter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CharacterTextSplitter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import text splitter</a:t>
            </a:r>
            <a:endParaRPr lang="en-GB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		</a:t>
            </a:r>
          </a:p>
          <a:p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display the text on the </a:t>
            </a:r>
            <a:r>
              <a:rPr lang="en-US" sz="16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streamlit</a:t>
            </a:r>
            <a:r>
              <a:rPr lang="en-US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app</a:t>
            </a:r>
            <a:endParaRPr lang="en-US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600" dirty="0">
                <a:solidFill>
                  <a:srgbClr val="6A9955"/>
                </a:solidFill>
                <a:latin typeface="Consolas" panose="020B0609020204030204" pitchFamily="49" charset="0"/>
              </a:rPr>
              <a:t>#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6A9955"/>
                </a:solidFill>
                <a:latin typeface="Consolas" panose="020B0609020204030204" pitchFamily="49" charset="0"/>
              </a:rPr>
              <a:t>st.write</a:t>
            </a:r>
            <a:r>
              <a:rPr lang="en-US" sz="1600" dirty="0">
                <a:solidFill>
                  <a:srgbClr val="6A9955"/>
                </a:solidFill>
                <a:latin typeface="Consolas" panose="020B0609020204030204" pitchFamily="49" charset="0"/>
              </a:rPr>
              <a:t>(text)</a:t>
            </a:r>
          </a:p>
          <a:p>
            <a:endParaRPr lang="en-US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Use function from </a:t>
            </a:r>
            <a:r>
              <a:rPr lang="en-US" sz="16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langchain</a:t>
            </a:r>
            <a:r>
              <a:rPr lang="en-US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to split the text into chunks</a:t>
            </a:r>
            <a:endParaRPr lang="en-US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text_splitter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CharacterTextSplitter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separator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split by new line</a:t>
            </a:r>
            <a:endParaRPr lang="en-US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chunk_size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split into chunks of 1000 characters</a:t>
            </a:r>
            <a:endParaRPr lang="en-US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chunk_overlap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200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overlap chunks by 200 characters</a:t>
            </a:r>
            <a:endParaRPr lang="en-US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length_function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use the </a:t>
            </a:r>
            <a:r>
              <a:rPr lang="en-US" sz="16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function to get the length of the chunk</a:t>
            </a:r>
            <a:endParaRPr lang="en-US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)</a:t>
            </a:r>
          </a:p>
          <a:p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chunks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text_splitter</a:t>
            </a:r>
            <a:r>
              <a:rPr lang="en-US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split_text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</a:t>
            </a:r>
            <a:r>
              <a:rPr lang="en-US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write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chunks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display the text on the </a:t>
            </a:r>
            <a:r>
              <a:rPr lang="en-US" sz="16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streamlit</a:t>
            </a:r>
            <a:r>
              <a:rPr lang="en-US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app  </a:t>
            </a:r>
            <a:endParaRPr lang="en-US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AB5A13-D1DE-7D11-8611-46CBB6AC063E}"/>
              </a:ext>
            </a:extLst>
          </p:cNvPr>
          <p:cNvSpPr txBox="1"/>
          <p:nvPr/>
        </p:nvSpPr>
        <p:spPr>
          <a:xfrm>
            <a:off x="2019300" y="6085255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streamlit</a:t>
            </a:r>
            <a:r>
              <a:rPr kumimoji="0" lang="en-GB" sz="3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run .\app.py</a:t>
            </a:r>
          </a:p>
        </p:txBody>
      </p:sp>
    </p:spTree>
    <p:extLst>
      <p:ext uri="{BB962C8B-B14F-4D97-AF65-F5344CB8AC3E}">
        <p14:creationId xmlns:p14="http://schemas.microsoft.com/office/powerpoint/2010/main" val="1593193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68F7347-B465-7DE0-DDDB-32CFA5D67A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14" y="0"/>
            <a:ext cx="5771093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1F9A038-D3E7-A8F4-0050-7BA140721F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0"/>
            <a:ext cx="5773876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1450BDC-41E4-BC7D-A21A-529628662821}"/>
              </a:ext>
            </a:extLst>
          </p:cNvPr>
          <p:cNvSpPr/>
          <p:nvPr/>
        </p:nvSpPr>
        <p:spPr>
          <a:xfrm>
            <a:off x="6582228" y="5246913"/>
            <a:ext cx="5021943" cy="378343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E6098A6-3F44-00AC-EE60-8519BB00AA90}"/>
              </a:ext>
            </a:extLst>
          </p:cNvPr>
          <p:cNvSpPr/>
          <p:nvPr/>
        </p:nvSpPr>
        <p:spPr>
          <a:xfrm>
            <a:off x="6582228" y="5807786"/>
            <a:ext cx="5021943" cy="378343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7082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Title 453">
            <a:extLst>
              <a:ext uri="{FF2B5EF4-FFF2-40B4-BE49-F238E27FC236}">
                <a16:creationId xmlns:a16="http://schemas.microsoft.com/office/drawing/2014/main" id="{C543A5A6-443D-05D4-0A5D-EFB151C44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AI-Powered Q&amp;A</a:t>
            </a: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E68856-A5C6-2D24-4CEA-A368EE9E9AD7}"/>
              </a:ext>
            </a:extLst>
          </p:cNvPr>
          <p:cNvSpPr txBox="1"/>
          <p:nvPr/>
        </p:nvSpPr>
        <p:spPr>
          <a:xfrm>
            <a:off x="750833" y="9948930"/>
            <a:ext cx="144000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dirty="0">
                <a:latin typeface="Arial" panose="020B0604020202020204" pitchFamily="34" charset="0"/>
                <a:cs typeface="Arial" panose="020B0604020202020204" pitchFamily="34" charset="0"/>
                <a:hlinkClick r:id="rId3" tooltip="https://www.freepngimg.com/png/71657-format-computer-file-pdf-document-icon"/>
              </a:rPr>
              <a:t>This Photo</a:t>
            </a:r>
            <a:r>
              <a:rPr lang="en-GB" sz="900" dirty="0">
                <a:latin typeface="Arial" panose="020B0604020202020204" pitchFamily="34" charset="0"/>
                <a:cs typeface="Arial" panose="020B0604020202020204" pitchFamily="34" charset="0"/>
              </a:rPr>
              <a:t> by Unknown Author is licensed under </a:t>
            </a:r>
            <a:r>
              <a:rPr lang="en-GB" sz="900" dirty="0">
                <a:latin typeface="Arial" panose="020B0604020202020204" pitchFamily="34" charset="0"/>
                <a:cs typeface="Arial" panose="020B0604020202020204" pitchFamily="34" charset="0"/>
                <a:hlinkClick r:id="rId4" tooltip="https://creativecommons.org/licenses/by-nc/3.0/"/>
              </a:rPr>
              <a:t>CC BY-NC</a:t>
            </a:r>
            <a:endParaRPr lang="en-GB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31376B5B-AB45-5E8C-E40A-2ABB225A48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26426" y="48012"/>
            <a:ext cx="3171543" cy="616227"/>
          </a:xfrm>
          <a:prstGeom prst="rect">
            <a:avLst/>
          </a:prstGeom>
        </p:spPr>
      </p:pic>
      <p:sp>
        <p:nvSpPr>
          <p:cNvPr id="46" name="Flowchart: Connector 45">
            <a:extLst>
              <a:ext uri="{FF2B5EF4-FFF2-40B4-BE49-F238E27FC236}">
                <a16:creationId xmlns:a16="http://schemas.microsoft.com/office/drawing/2014/main" id="{7994F7DD-8629-A7B4-037B-5DA287E73C6F}"/>
              </a:ext>
            </a:extLst>
          </p:cNvPr>
          <p:cNvSpPr/>
          <p:nvPr/>
        </p:nvSpPr>
        <p:spPr>
          <a:xfrm>
            <a:off x="901958" y="1947782"/>
            <a:ext cx="667909" cy="656554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3</a:t>
            </a:r>
            <a:endParaRPr lang="en-GB" sz="2400" b="1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6CD66BF-E4CB-3C2F-B689-6B2DF8651716}"/>
              </a:ext>
            </a:extLst>
          </p:cNvPr>
          <p:cNvSpPr txBox="1"/>
          <p:nvPr/>
        </p:nvSpPr>
        <p:spPr>
          <a:xfrm>
            <a:off x="1569866" y="2011339"/>
            <a:ext cx="52111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Create embeddings and vector database</a:t>
            </a:r>
            <a:endParaRPr lang="en-GB" sz="2400" dirty="0"/>
          </a:p>
        </p:txBody>
      </p:sp>
      <p:sp>
        <p:nvSpPr>
          <p:cNvPr id="2" name="Flowchart: Connector 1">
            <a:extLst>
              <a:ext uri="{FF2B5EF4-FFF2-40B4-BE49-F238E27FC236}">
                <a16:creationId xmlns:a16="http://schemas.microsoft.com/office/drawing/2014/main" id="{A5CB1A6A-3444-7633-396B-F1182C62AABF}"/>
              </a:ext>
            </a:extLst>
          </p:cNvPr>
          <p:cNvSpPr/>
          <p:nvPr/>
        </p:nvSpPr>
        <p:spPr>
          <a:xfrm>
            <a:off x="1307927" y="4300275"/>
            <a:ext cx="180000" cy="18000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Arial" panose="020B0604020202020204" pitchFamily="34" charset="0"/>
            </a:endParaRPr>
          </a:p>
        </p:txBody>
      </p:sp>
      <p:pic>
        <p:nvPicPr>
          <p:cNvPr id="5" name="Picture 4" descr="A picture containing graphics, symbol, text, font&#10;&#10;Description automatically generated">
            <a:extLst>
              <a:ext uri="{FF2B5EF4-FFF2-40B4-BE49-F238E27FC236}">
                <a16:creationId xmlns:a16="http://schemas.microsoft.com/office/drawing/2014/main" id="{A491309F-BF26-3FD6-9104-F22750994CA1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47040" y="3915607"/>
            <a:ext cx="1080000" cy="810225"/>
          </a:xfrm>
          <a:prstGeom prst="rect">
            <a:avLst/>
          </a:prstGeom>
        </p:spPr>
      </p:pic>
      <p:pic>
        <p:nvPicPr>
          <p:cNvPr id="6" name="Picture 5" descr="A picture containing graphics, symbol, text, font&#10;&#10;Description automatically generated">
            <a:extLst>
              <a:ext uri="{FF2B5EF4-FFF2-40B4-BE49-F238E27FC236}">
                <a16:creationId xmlns:a16="http://schemas.microsoft.com/office/drawing/2014/main" id="{A1504451-7C33-5F25-6D6C-DDA5834EC4B7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44460" y="3071700"/>
            <a:ext cx="1080000" cy="810225"/>
          </a:xfrm>
          <a:prstGeom prst="rect">
            <a:avLst/>
          </a:prstGeom>
        </p:spPr>
      </p:pic>
      <p:pic>
        <p:nvPicPr>
          <p:cNvPr id="13" name="Picture 12" descr="A picture containing graphics, symbol, text, font&#10;&#10;Description automatically generated">
            <a:extLst>
              <a:ext uri="{FF2B5EF4-FFF2-40B4-BE49-F238E27FC236}">
                <a16:creationId xmlns:a16="http://schemas.microsoft.com/office/drawing/2014/main" id="{D75449E7-CD34-3705-DE9E-537F4BEFE818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79378" y="4791229"/>
            <a:ext cx="1080000" cy="810225"/>
          </a:xfrm>
          <a:prstGeom prst="rect">
            <a:avLst/>
          </a:prstGeom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03D8465-D069-F284-44BC-3832D6D1B9B5}"/>
              </a:ext>
            </a:extLst>
          </p:cNvPr>
          <p:cNvSpPr/>
          <p:nvPr/>
        </p:nvSpPr>
        <p:spPr>
          <a:xfrm>
            <a:off x="3110828" y="3433173"/>
            <a:ext cx="1440000" cy="402465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Arial" panose="020B0604020202020204" pitchFamily="34" charset="0"/>
              </a:rPr>
              <a:t>Chunk of text from document</a:t>
            </a:r>
            <a:endParaRPr lang="en-GB" sz="1200" dirty="0">
              <a:latin typeface="Arial" panose="020B0604020202020204" pitchFamily="34" charset="0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1997DFA3-EA64-0ACF-4060-E58FD7F21943}"/>
              </a:ext>
            </a:extLst>
          </p:cNvPr>
          <p:cNvSpPr/>
          <p:nvPr/>
        </p:nvSpPr>
        <p:spPr>
          <a:xfrm>
            <a:off x="3110828" y="3973323"/>
            <a:ext cx="1440000" cy="402465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Arial" panose="020B0604020202020204" pitchFamily="34" charset="0"/>
              </a:rPr>
              <a:t>Chunk of text from document</a:t>
            </a:r>
            <a:endParaRPr lang="en-GB" sz="1200" dirty="0">
              <a:latin typeface="Arial" panose="020B0604020202020204" pitchFamily="34" charset="0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346F50D3-F5F1-8EDD-92A3-469CB0B7BDA8}"/>
              </a:ext>
            </a:extLst>
          </p:cNvPr>
          <p:cNvSpPr/>
          <p:nvPr/>
        </p:nvSpPr>
        <p:spPr>
          <a:xfrm>
            <a:off x="3110828" y="4550586"/>
            <a:ext cx="1440000" cy="402465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Arial" panose="020B0604020202020204" pitchFamily="34" charset="0"/>
              </a:rPr>
              <a:t>Chunk of text from document</a:t>
            </a:r>
            <a:endParaRPr lang="en-GB" sz="1200" dirty="0">
              <a:latin typeface="Arial" panose="020B0604020202020204" pitchFamily="34" charset="0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F7361F8A-568B-89F3-3F63-DAE6D484C956}"/>
              </a:ext>
            </a:extLst>
          </p:cNvPr>
          <p:cNvSpPr/>
          <p:nvPr/>
        </p:nvSpPr>
        <p:spPr>
          <a:xfrm>
            <a:off x="3110828" y="5149283"/>
            <a:ext cx="1440000" cy="402465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Arial" panose="020B0604020202020204" pitchFamily="34" charset="0"/>
              </a:rPr>
              <a:t>Chunk of text from document</a:t>
            </a:r>
            <a:endParaRPr lang="en-GB" sz="1200" dirty="0">
              <a:latin typeface="Arial" panose="020B0604020202020204" pitchFamily="34" charset="0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F1B10988-E8A0-1E8D-44A4-4AE52A46FF98}"/>
              </a:ext>
            </a:extLst>
          </p:cNvPr>
          <p:cNvSpPr/>
          <p:nvPr/>
        </p:nvSpPr>
        <p:spPr>
          <a:xfrm>
            <a:off x="5515362" y="3429001"/>
            <a:ext cx="1440000" cy="40246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Arial" panose="020B0604020202020204" pitchFamily="34" charset="0"/>
              </a:rPr>
              <a:t>Embeddings</a:t>
            </a:r>
          </a:p>
          <a:p>
            <a:pPr algn="ctr"/>
            <a:r>
              <a:rPr lang="en-US" sz="1200" dirty="0">
                <a:latin typeface="Arial" panose="020B0604020202020204" pitchFamily="34" charset="0"/>
              </a:rPr>
              <a:t>[010101001001]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D90A0362-AFD9-1CF9-5A65-2E9F2A1FA24B}"/>
              </a:ext>
            </a:extLst>
          </p:cNvPr>
          <p:cNvSpPr/>
          <p:nvPr/>
        </p:nvSpPr>
        <p:spPr>
          <a:xfrm>
            <a:off x="5515362" y="3969151"/>
            <a:ext cx="1440000" cy="40246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Arial" panose="020B0604020202020204" pitchFamily="34" charset="0"/>
              </a:rPr>
              <a:t>Embeddings</a:t>
            </a:r>
          </a:p>
          <a:p>
            <a:pPr algn="ctr"/>
            <a:r>
              <a:rPr lang="en-US" sz="1200" dirty="0">
                <a:latin typeface="Arial" panose="020B0604020202020204" pitchFamily="34" charset="0"/>
              </a:rPr>
              <a:t>[010101001001]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66614630-BCA4-34AB-314A-97DE1C9BE2F3}"/>
              </a:ext>
            </a:extLst>
          </p:cNvPr>
          <p:cNvSpPr/>
          <p:nvPr/>
        </p:nvSpPr>
        <p:spPr>
          <a:xfrm>
            <a:off x="5515362" y="4546414"/>
            <a:ext cx="1440000" cy="40246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Arial" panose="020B0604020202020204" pitchFamily="34" charset="0"/>
              </a:rPr>
              <a:t>Embeddings</a:t>
            </a:r>
          </a:p>
          <a:p>
            <a:pPr algn="ctr"/>
            <a:r>
              <a:rPr lang="en-US" sz="1200" dirty="0">
                <a:latin typeface="Arial" panose="020B0604020202020204" pitchFamily="34" charset="0"/>
              </a:rPr>
              <a:t>[010101001001]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FA0A1DDF-EB27-6F45-F174-346D3658A7BF}"/>
              </a:ext>
            </a:extLst>
          </p:cNvPr>
          <p:cNvSpPr/>
          <p:nvPr/>
        </p:nvSpPr>
        <p:spPr>
          <a:xfrm>
            <a:off x="5515362" y="5145111"/>
            <a:ext cx="1440000" cy="40246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Arial" panose="020B0604020202020204" pitchFamily="34" charset="0"/>
              </a:rPr>
              <a:t>Embeddings</a:t>
            </a:r>
          </a:p>
          <a:p>
            <a:pPr algn="ctr"/>
            <a:r>
              <a:rPr lang="en-US" sz="1200" dirty="0">
                <a:latin typeface="Arial" panose="020B0604020202020204" pitchFamily="34" charset="0"/>
              </a:rPr>
              <a:t>[010101001001]</a:t>
            </a:r>
          </a:p>
        </p:txBody>
      </p:sp>
      <p:pic>
        <p:nvPicPr>
          <p:cNvPr id="22" name="Graphic 21" descr="Database with solid fill">
            <a:extLst>
              <a:ext uri="{FF2B5EF4-FFF2-40B4-BE49-F238E27FC236}">
                <a16:creationId xmlns:a16="http://schemas.microsoft.com/office/drawing/2014/main" id="{7A7EC0AB-248A-BF70-527F-AEB2D41B41C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849225" y="4111095"/>
            <a:ext cx="914400" cy="914400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7AE3C39-E5DE-7B8D-32F9-F86B65B9BB33}"/>
              </a:ext>
            </a:extLst>
          </p:cNvPr>
          <p:cNvCxnSpPr>
            <a:cxnSpLocks/>
            <a:stCxn id="14" idx="3"/>
            <a:endCxn id="18" idx="1"/>
          </p:cNvCxnSpPr>
          <p:nvPr/>
        </p:nvCxnSpPr>
        <p:spPr>
          <a:xfrm flipV="1">
            <a:off x="4550828" y="3630233"/>
            <a:ext cx="964534" cy="41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DD2A9E5-A99B-65F5-5650-1B20D42A870D}"/>
              </a:ext>
            </a:extLst>
          </p:cNvPr>
          <p:cNvCxnSpPr>
            <a:stCxn id="15" idx="3"/>
            <a:endCxn id="19" idx="1"/>
          </p:cNvCxnSpPr>
          <p:nvPr/>
        </p:nvCxnSpPr>
        <p:spPr>
          <a:xfrm flipV="1">
            <a:off x="4550828" y="4170383"/>
            <a:ext cx="964534" cy="41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C76E91F-A787-0308-E591-7351148BBE7A}"/>
              </a:ext>
            </a:extLst>
          </p:cNvPr>
          <p:cNvCxnSpPr>
            <a:stCxn id="16" idx="3"/>
            <a:endCxn id="20" idx="1"/>
          </p:cNvCxnSpPr>
          <p:nvPr/>
        </p:nvCxnSpPr>
        <p:spPr>
          <a:xfrm flipV="1">
            <a:off x="4550828" y="4747646"/>
            <a:ext cx="964534" cy="41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CD28BC0-B38A-2B2D-2E34-136422308B76}"/>
              </a:ext>
            </a:extLst>
          </p:cNvPr>
          <p:cNvCxnSpPr>
            <a:stCxn id="17" idx="3"/>
            <a:endCxn id="21" idx="1"/>
          </p:cNvCxnSpPr>
          <p:nvPr/>
        </p:nvCxnSpPr>
        <p:spPr>
          <a:xfrm flipV="1">
            <a:off x="4550828" y="5346343"/>
            <a:ext cx="964534" cy="41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34A9A49C-B9CA-A1DA-61B8-C7CDCF42B538}"/>
              </a:ext>
            </a:extLst>
          </p:cNvPr>
          <p:cNvSpPr/>
          <p:nvPr/>
        </p:nvSpPr>
        <p:spPr>
          <a:xfrm>
            <a:off x="7671519" y="5175791"/>
            <a:ext cx="1440000" cy="402465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Arial" panose="020B0604020202020204" pitchFamily="34" charset="0"/>
              </a:rPr>
              <a:t>Vector database</a:t>
            </a:r>
          </a:p>
          <a:p>
            <a:pPr algn="ctr"/>
            <a:r>
              <a:rPr lang="en-US" sz="1200" dirty="0">
                <a:latin typeface="Arial" panose="020B0604020202020204" pitchFamily="34" charset="0"/>
              </a:rPr>
              <a:t>Knowledge base</a:t>
            </a:r>
          </a:p>
        </p:txBody>
      </p: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7818BD87-D123-48AF-A119-A1A453CC1181}"/>
              </a:ext>
            </a:extLst>
          </p:cNvPr>
          <p:cNvCxnSpPr>
            <a:stCxn id="2" idx="6"/>
            <a:endCxn id="14" idx="1"/>
          </p:cNvCxnSpPr>
          <p:nvPr/>
        </p:nvCxnSpPr>
        <p:spPr>
          <a:xfrm flipV="1">
            <a:off x="1487928" y="3634405"/>
            <a:ext cx="1622901" cy="755870"/>
          </a:xfrm>
          <a:prstGeom prst="bentConnector3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0B550876-057E-69F0-9837-F188A6C2FDA0}"/>
              </a:ext>
            </a:extLst>
          </p:cNvPr>
          <p:cNvCxnSpPr>
            <a:stCxn id="2" idx="6"/>
            <a:endCxn id="15" idx="1"/>
          </p:cNvCxnSpPr>
          <p:nvPr/>
        </p:nvCxnSpPr>
        <p:spPr>
          <a:xfrm flipV="1">
            <a:off x="1487928" y="4174555"/>
            <a:ext cx="1622901" cy="215720"/>
          </a:xfrm>
          <a:prstGeom prst="bentConnector3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8B8D41EC-8DB4-BC03-7C8F-DAE60BB743DE}"/>
              </a:ext>
            </a:extLst>
          </p:cNvPr>
          <p:cNvCxnSpPr>
            <a:stCxn id="2" idx="6"/>
            <a:endCxn id="16" idx="1"/>
          </p:cNvCxnSpPr>
          <p:nvPr/>
        </p:nvCxnSpPr>
        <p:spPr>
          <a:xfrm>
            <a:off x="1487928" y="4390276"/>
            <a:ext cx="1622901" cy="361543"/>
          </a:xfrm>
          <a:prstGeom prst="bentConnector3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0EF7D48F-026D-0E36-CD2A-51BF58BA1F3F}"/>
              </a:ext>
            </a:extLst>
          </p:cNvPr>
          <p:cNvCxnSpPr>
            <a:stCxn id="2" idx="6"/>
            <a:endCxn id="17" idx="1"/>
          </p:cNvCxnSpPr>
          <p:nvPr/>
        </p:nvCxnSpPr>
        <p:spPr>
          <a:xfrm>
            <a:off x="1487928" y="4390275"/>
            <a:ext cx="1622901" cy="960240"/>
          </a:xfrm>
          <a:prstGeom prst="bentConnector3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1DAB9484-4A93-9097-EDDC-C55245CA98EE}"/>
              </a:ext>
            </a:extLst>
          </p:cNvPr>
          <p:cNvCxnSpPr>
            <a:stCxn id="18" idx="3"/>
          </p:cNvCxnSpPr>
          <p:nvPr/>
        </p:nvCxnSpPr>
        <p:spPr>
          <a:xfrm>
            <a:off x="6955362" y="3630234"/>
            <a:ext cx="1072324" cy="884661"/>
          </a:xfrm>
          <a:prstGeom prst="bentConnector3">
            <a:avLst>
              <a:gd name="adj1" fmla="val 15195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F9C8A29A-3783-2B46-82A3-F7E56C681158}"/>
              </a:ext>
            </a:extLst>
          </p:cNvPr>
          <p:cNvSpPr txBox="1"/>
          <p:nvPr/>
        </p:nvSpPr>
        <p:spPr>
          <a:xfrm>
            <a:off x="7147250" y="75307"/>
            <a:ext cx="5105156" cy="3647152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solidFill>
              <a:schemeClr val="bg2">
                <a:lumMod val="50000"/>
                <a:lumOff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GB" sz="1100" dirty="0">
                <a:solidFill>
                  <a:srgbClr val="C586C0"/>
                </a:solidFill>
                <a:latin typeface="Consolas" panose="020B0609020204030204" pitchFamily="49" charset="0"/>
              </a:rPr>
              <a:t>from</a:t>
            </a:r>
            <a:r>
              <a:rPr lang="en-GB" sz="11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GB" sz="1100" dirty="0" err="1">
                <a:solidFill>
                  <a:srgbClr val="4EC9B0"/>
                </a:solidFill>
                <a:latin typeface="Consolas" panose="020B0609020204030204" pitchFamily="49" charset="0"/>
              </a:rPr>
              <a:t>langchain</a:t>
            </a:r>
            <a:r>
              <a:rPr lang="en-GB" sz="1100" dirty="0" err="1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GB" sz="1100" dirty="0" err="1">
                <a:solidFill>
                  <a:srgbClr val="4EC9B0"/>
                </a:solidFill>
                <a:latin typeface="Consolas" panose="020B0609020204030204" pitchFamily="49" charset="0"/>
              </a:rPr>
              <a:t>embeddings</a:t>
            </a:r>
            <a:r>
              <a:rPr lang="en-GB" sz="11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GB" sz="1100" dirty="0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en-GB" sz="11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GB" sz="1100" dirty="0" err="1">
                <a:solidFill>
                  <a:srgbClr val="4EC9B0"/>
                </a:solidFill>
                <a:latin typeface="Consolas" panose="020B0609020204030204" pitchFamily="49" charset="0"/>
              </a:rPr>
              <a:t>OpenAIEmbeddings</a:t>
            </a:r>
            <a:endParaRPr lang="en-GB" sz="11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GB" sz="1100" dirty="0">
                <a:solidFill>
                  <a:srgbClr val="C586C0"/>
                </a:solidFill>
                <a:latin typeface="Consolas" panose="020B0609020204030204" pitchFamily="49" charset="0"/>
              </a:rPr>
              <a:t>from</a:t>
            </a:r>
            <a:r>
              <a:rPr lang="en-GB" sz="11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GB" sz="1100" dirty="0" err="1">
                <a:solidFill>
                  <a:srgbClr val="4EC9B0"/>
                </a:solidFill>
                <a:latin typeface="Consolas" panose="020B0609020204030204" pitchFamily="49" charset="0"/>
              </a:rPr>
              <a:t>langchain</a:t>
            </a:r>
            <a:r>
              <a:rPr lang="en-GB" sz="1100" dirty="0" err="1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GB" sz="1100" dirty="0" err="1">
                <a:solidFill>
                  <a:srgbClr val="4EC9B0"/>
                </a:solidFill>
                <a:latin typeface="Consolas" panose="020B0609020204030204" pitchFamily="49" charset="0"/>
              </a:rPr>
              <a:t>vectorstores</a:t>
            </a:r>
            <a:r>
              <a:rPr lang="en-GB" sz="11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GB" sz="1100" dirty="0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en-GB" sz="11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GB" sz="1100" dirty="0">
                <a:solidFill>
                  <a:srgbClr val="4EC9B0"/>
                </a:solidFill>
                <a:latin typeface="Consolas" panose="020B0609020204030204" pitchFamily="49" charset="0"/>
              </a:rPr>
              <a:t>FAISS</a:t>
            </a:r>
            <a:endParaRPr lang="en-GB" sz="11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endParaRPr lang="en-GB" sz="1100" dirty="0">
              <a:solidFill>
                <a:srgbClr val="6A9955"/>
              </a:solidFill>
              <a:latin typeface="Consolas" panose="020B0609020204030204" pitchFamily="49" charset="0"/>
            </a:endParaRPr>
          </a:p>
          <a:p>
            <a:r>
              <a:rPr lang="en-GB" sz="1100" dirty="0">
                <a:solidFill>
                  <a:srgbClr val="6A9955"/>
                </a:solidFill>
                <a:latin typeface="Consolas" panose="020B0609020204030204" pitchFamily="49" charset="0"/>
              </a:rPr>
              <a:t># Define models</a:t>
            </a:r>
            <a:endParaRPr lang="en-GB" sz="11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GB" sz="1100" dirty="0">
                <a:solidFill>
                  <a:srgbClr val="9CDCFE"/>
                </a:solidFill>
                <a:latin typeface="Consolas" panose="020B0609020204030204" pitchFamily="49" charset="0"/>
              </a:rPr>
              <a:t>model</a:t>
            </a:r>
            <a:r>
              <a:rPr lang="en-GB" sz="11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GB" sz="11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GB" sz="11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GB" sz="1100" dirty="0">
                <a:solidFill>
                  <a:srgbClr val="CE9178"/>
                </a:solidFill>
                <a:latin typeface="Consolas" panose="020B0609020204030204" pitchFamily="49" charset="0"/>
              </a:rPr>
              <a:t>"text-embedding-ada-002"</a:t>
            </a:r>
            <a:endParaRPr lang="en-GB" sz="11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GB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completion_model</a:t>
            </a:r>
            <a:r>
              <a:rPr lang="en-GB" sz="11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GB" sz="11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GB" sz="11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GB" sz="1100" dirty="0">
                <a:solidFill>
                  <a:srgbClr val="CE9178"/>
                </a:solidFill>
                <a:latin typeface="Consolas" panose="020B0609020204030204" pitchFamily="49" charset="0"/>
              </a:rPr>
              <a:t>"gpt-35-turbo"</a:t>
            </a:r>
            <a:endParaRPr lang="en-GB" sz="11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br>
              <a:rPr lang="en-GB" sz="1100" dirty="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GB" sz="1100" dirty="0">
                <a:solidFill>
                  <a:srgbClr val="6A9955"/>
                </a:solidFill>
                <a:latin typeface="Consolas" panose="020B0609020204030204" pitchFamily="49" charset="0"/>
              </a:rPr>
              <a:t># Create embeddings</a:t>
            </a:r>
            <a:endParaRPr lang="en-GB" sz="11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GB" sz="1100" dirty="0">
                <a:solidFill>
                  <a:srgbClr val="9CDCFE"/>
                </a:solidFill>
                <a:latin typeface="Consolas" panose="020B0609020204030204" pitchFamily="49" charset="0"/>
              </a:rPr>
              <a:t>embeddings</a:t>
            </a:r>
            <a:r>
              <a:rPr lang="en-GB" sz="11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GB" sz="11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GB" sz="11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GB" sz="1100" dirty="0" err="1">
                <a:solidFill>
                  <a:srgbClr val="4EC9B0"/>
                </a:solidFill>
                <a:latin typeface="Consolas" panose="020B0609020204030204" pitchFamily="49" charset="0"/>
              </a:rPr>
              <a:t>OpenAIEmbeddings</a:t>
            </a:r>
            <a:r>
              <a:rPr lang="en-GB" sz="11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GB" sz="1100" dirty="0">
                <a:solidFill>
                  <a:srgbClr val="9CDCFE"/>
                </a:solidFill>
                <a:latin typeface="Consolas" panose="020B0609020204030204" pitchFamily="49" charset="0"/>
              </a:rPr>
              <a:t>model</a:t>
            </a:r>
            <a:r>
              <a:rPr lang="en-GB" sz="11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GB" sz="1100" dirty="0">
                <a:solidFill>
                  <a:srgbClr val="9CDCFE"/>
                </a:solidFill>
                <a:latin typeface="Consolas" panose="020B0609020204030204" pitchFamily="49" charset="0"/>
              </a:rPr>
              <a:t>model</a:t>
            </a:r>
            <a:r>
              <a:rPr lang="en-GB" sz="1100" dirty="0">
                <a:solidFill>
                  <a:srgbClr val="CCCCCC"/>
                </a:solidFill>
                <a:latin typeface="Consolas" panose="020B0609020204030204" pitchFamily="49" charset="0"/>
              </a:rPr>
              <a:t>,                                      </a:t>
            </a:r>
            <a:r>
              <a:rPr lang="en-GB" sz="1100" dirty="0">
                <a:solidFill>
                  <a:srgbClr val="9CDCFE"/>
                </a:solidFill>
                <a:latin typeface="Consolas" panose="020B0609020204030204" pitchFamily="49" charset="0"/>
              </a:rPr>
              <a:t>deployment</a:t>
            </a:r>
            <a:r>
              <a:rPr lang="en-GB" sz="11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GB" sz="1100" dirty="0">
                <a:solidFill>
                  <a:srgbClr val="9CDCFE"/>
                </a:solidFill>
                <a:latin typeface="Consolas" panose="020B0609020204030204" pitchFamily="49" charset="0"/>
              </a:rPr>
              <a:t>model</a:t>
            </a:r>
            <a:r>
              <a:rPr lang="en-GB" sz="1100" dirty="0">
                <a:solidFill>
                  <a:srgbClr val="CCCCCC"/>
                </a:solidFill>
                <a:latin typeface="Consolas" panose="020B0609020204030204" pitchFamily="49" charset="0"/>
              </a:rPr>
              <a:t>,                                     </a:t>
            </a:r>
            <a:r>
              <a:rPr lang="en-GB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openai_api_key</a:t>
            </a:r>
            <a:r>
              <a:rPr lang="en-GB" sz="11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GB" sz="11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GB" sz="1100" dirty="0" err="1">
                <a:solidFill>
                  <a:srgbClr val="4EC9B0"/>
                </a:solidFill>
                <a:latin typeface="Consolas" panose="020B0609020204030204" pitchFamily="49" charset="0"/>
              </a:rPr>
              <a:t>openai</a:t>
            </a:r>
            <a:r>
              <a:rPr lang="en-GB" sz="1100" dirty="0" err="1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GB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api_key</a:t>
            </a:r>
            <a:r>
              <a:rPr lang="en-GB" sz="11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</a:p>
          <a:p>
            <a:r>
              <a:rPr lang="en-GB" sz="1100" dirty="0">
                <a:solidFill>
                  <a:srgbClr val="CCCCCC"/>
                </a:solidFill>
                <a:latin typeface="Consolas" panose="020B0609020204030204" pitchFamily="49" charset="0"/>
              </a:rPr>
              <a:t>                 </a:t>
            </a:r>
            <a:r>
              <a:rPr lang="en-GB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chunk_size</a:t>
            </a:r>
            <a:r>
              <a:rPr lang="en-GB" sz="11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GB" sz="1100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GB" sz="11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GB" sz="1100" dirty="0" err="1">
                <a:solidFill>
                  <a:srgbClr val="4EC9B0"/>
                </a:solidFill>
                <a:latin typeface="Consolas" panose="020B0609020204030204" pitchFamily="49" charset="0"/>
              </a:rPr>
              <a:t>st</a:t>
            </a:r>
            <a:r>
              <a:rPr lang="en-GB" sz="1100" dirty="0" err="1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GB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write</a:t>
            </a:r>
            <a:r>
              <a:rPr lang="en-GB" sz="11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GB" sz="1100" dirty="0">
                <a:solidFill>
                  <a:srgbClr val="CE9178"/>
                </a:solidFill>
                <a:latin typeface="Consolas" panose="020B0609020204030204" pitchFamily="49" charset="0"/>
              </a:rPr>
              <a:t>"Embeddings created"</a:t>
            </a:r>
            <a:r>
              <a:rPr lang="en-GB" sz="11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br>
              <a:rPr lang="en-GB" sz="1100" dirty="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GB" sz="1100" dirty="0">
                <a:solidFill>
                  <a:srgbClr val="C586C0"/>
                </a:solidFill>
                <a:latin typeface="Consolas" panose="020B0609020204030204" pitchFamily="49" charset="0"/>
              </a:rPr>
              <a:t>with</a:t>
            </a:r>
            <a:r>
              <a:rPr lang="en-GB" sz="11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GB" sz="1100" dirty="0" err="1">
                <a:solidFill>
                  <a:srgbClr val="4EC9B0"/>
                </a:solidFill>
                <a:latin typeface="Consolas" panose="020B0609020204030204" pitchFamily="49" charset="0"/>
              </a:rPr>
              <a:t>st</a:t>
            </a:r>
            <a:r>
              <a:rPr lang="en-GB" sz="1100" dirty="0" err="1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GB" sz="1100" dirty="0" err="1">
                <a:solidFill>
                  <a:srgbClr val="DCDCAA"/>
                </a:solidFill>
                <a:latin typeface="Consolas" panose="020B0609020204030204" pitchFamily="49" charset="0"/>
              </a:rPr>
              <a:t>spinner</a:t>
            </a:r>
            <a:r>
              <a:rPr lang="en-GB" sz="11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GB" sz="1100" dirty="0">
                <a:solidFill>
                  <a:srgbClr val="CE9178"/>
                </a:solidFill>
                <a:latin typeface="Consolas" panose="020B0609020204030204" pitchFamily="49" charset="0"/>
              </a:rPr>
              <a:t>"It's indexing..."</a:t>
            </a:r>
            <a:r>
              <a:rPr lang="en-GB" sz="1100" dirty="0">
                <a:solidFill>
                  <a:srgbClr val="CCCCCC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GB" sz="1100" dirty="0">
                <a:solidFill>
                  <a:srgbClr val="CCCCCC"/>
                </a:solidFill>
                <a:latin typeface="Consolas" panose="020B0609020204030204" pitchFamily="49" charset="0"/>
              </a:rPr>
              <a:t>     </a:t>
            </a:r>
            <a:r>
              <a:rPr lang="en-GB" sz="1100" dirty="0">
                <a:solidFill>
                  <a:srgbClr val="6A9955"/>
                </a:solidFill>
                <a:latin typeface="Consolas" panose="020B0609020204030204" pitchFamily="49" charset="0"/>
              </a:rPr>
              <a:t>#  Create a knowledge base using FAISS from the given chunks and embeddings</a:t>
            </a:r>
            <a:endParaRPr lang="en-GB" sz="11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GB" sz="1100" dirty="0">
                <a:solidFill>
                  <a:srgbClr val="CCCCCC"/>
                </a:solidFill>
                <a:latin typeface="Consolas" panose="020B0609020204030204" pitchFamily="49" charset="0"/>
              </a:rPr>
              <a:t>      </a:t>
            </a:r>
            <a:r>
              <a:rPr lang="en-GB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vectorstore</a:t>
            </a:r>
            <a:r>
              <a:rPr lang="en-GB" sz="11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GB" sz="11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GB" sz="11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GB" sz="1100" dirty="0" err="1">
                <a:solidFill>
                  <a:srgbClr val="4EC9B0"/>
                </a:solidFill>
                <a:latin typeface="Consolas" panose="020B0609020204030204" pitchFamily="49" charset="0"/>
              </a:rPr>
              <a:t>FAISS</a:t>
            </a:r>
            <a:r>
              <a:rPr lang="en-GB" sz="1100" dirty="0" err="1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GB" sz="1100" dirty="0" err="1">
                <a:solidFill>
                  <a:srgbClr val="DCDCAA"/>
                </a:solidFill>
                <a:latin typeface="Consolas" panose="020B0609020204030204" pitchFamily="49" charset="0"/>
              </a:rPr>
              <a:t>from_texts</a:t>
            </a:r>
            <a:r>
              <a:rPr lang="en-GB" sz="11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GB" sz="1100" dirty="0">
                <a:solidFill>
                  <a:srgbClr val="9CDCFE"/>
                </a:solidFill>
                <a:latin typeface="Consolas" panose="020B0609020204030204" pitchFamily="49" charset="0"/>
              </a:rPr>
              <a:t>texts</a:t>
            </a:r>
            <a:r>
              <a:rPr lang="en-GB" sz="11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GB" sz="1100" dirty="0">
                <a:solidFill>
                  <a:srgbClr val="9CDCFE"/>
                </a:solidFill>
                <a:latin typeface="Consolas" panose="020B0609020204030204" pitchFamily="49" charset="0"/>
              </a:rPr>
              <a:t>chunks</a:t>
            </a:r>
            <a:r>
              <a:rPr lang="en-GB" sz="1100" dirty="0">
                <a:solidFill>
                  <a:srgbClr val="CCCCCC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GB" sz="1100" dirty="0">
                <a:solidFill>
                  <a:srgbClr val="CCCCCC"/>
                </a:solidFill>
                <a:latin typeface="Consolas" panose="020B0609020204030204" pitchFamily="49" charset="0"/>
              </a:rPr>
              <a:t>				</a:t>
            </a:r>
            <a:r>
              <a:rPr lang="en-GB" sz="1100" dirty="0">
                <a:solidFill>
                  <a:srgbClr val="9CDCFE"/>
                </a:solidFill>
                <a:latin typeface="Consolas" panose="020B0609020204030204" pitchFamily="49" charset="0"/>
              </a:rPr>
              <a:t>embedding</a:t>
            </a:r>
            <a:r>
              <a:rPr lang="en-GB" sz="11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GB" sz="1100" dirty="0">
                <a:solidFill>
                  <a:srgbClr val="9CDCFE"/>
                </a:solidFill>
                <a:latin typeface="Consolas" panose="020B0609020204030204" pitchFamily="49" charset="0"/>
              </a:rPr>
              <a:t>embeddings</a:t>
            </a:r>
            <a:r>
              <a:rPr lang="en-GB" sz="11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GB" sz="1100" dirty="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GB" sz="1100" dirty="0" err="1">
                <a:solidFill>
                  <a:srgbClr val="4EC9B0"/>
                </a:solidFill>
                <a:latin typeface="Consolas" panose="020B0609020204030204" pitchFamily="49" charset="0"/>
              </a:rPr>
              <a:t>st</a:t>
            </a:r>
            <a:r>
              <a:rPr lang="en-GB" sz="1100" dirty="0" err="1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GB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success</a:t>
            </a:r>
            <a:r>
              <a:rPr lang="en-GB" sz="11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GB" sz="1100" dirty="0">
                <a:solidFill>
                  <a:srgbClr val="CE9178"/>
                </a:solidFill>
                <a:latin typeface="Consolas" panose="020B0609020204030204" pitchFamily="49" charset="0"/>
              </a:rPr>
              <a:t>"Embeddings done."</a:t>
            </a:r>
            <a:r>
              <a:rPr lang="en-GB" sz="11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GB" sz="1100" dirty="0">
                <a:solidFill>
                  <a:srgbClr val="9CDCFE"/>
                </a:solidFill>
                <a:latin typeface="Consolas" panose="020B0609020204030204" pitchFamily="49" charset="0"/>
              </a:rPr>
              <a:t>icon</a:t>
            </a:r>
            <a:r>
              <a:rPr lang="en-GB" sz="11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GB" sz="1100" dirty="0">
                <a:solidFill>
                  <a:srgbClr val="CE9178"/>
                </a:solidFill>
                <a:latin typeface="Consolas" panose="020B0609020204030204" pitchFamily="49" charset="0"/>
              </a:rPr>
              <a:t>"✅"</a:t>
            </a:r>
            <a:r>
              <a:rPr lang="en-GB" sz="11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688606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Title 453">
            <a:extLst>
              <a:ext uri="{FF2B5EF4-FFF2-40B4-BE49-F238E27FC236}">
                <a16:creationId xmlns:a16="http://schemas.microsoft.com/office/drawing/2014/main" id="{C543A5A6-443D-05D4-0A5D-EFB151C440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9378" y="349480"/>
            <a:ext cx="10662077" cy="583500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RAG (Retrieval-Augmented Generation) </a:t>
            </a:r>
            <a:endParaRPr lang="en-GB" dirty="0">
              <a:solidFill>
                <a:schemeClr val="accent1"/>
              </a:solidFill>
            </a:endParaRPr>
          </a:p>
        </p:txBody>
      </p:sp>
      <p:sp>
        <p:nvSpPr>
          <p:cNvPr id="459" name="Flowchart: Connector 458">
            <a:extLst>
              <a:ext uri="{FF2B5EF4-FFF2-40B4-BE49-F238E27FC236}">
                <a16:creationId xmlns:a16="http://schemas.microsoft.com/office/drawing/2014/main" id="{802AB662-2622-3D51-0FCB-D1CC78F658D5}"/>
              </a:ext>
            </a:extLst>
          </p:cNvPr>
          <p:cNvSpPr/>
          <p:nvPr/>
        </p:nvSpPr>
        <p:spPr>
          <a:xfrm>
            <a:off x="8027686" y="4424894"/>
            <a:ext cx="180000" cy="18000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8" name="Flowchart: Connector 57">
            <a:extLst>
              <a:ext uri="{FF2B5EF4-FFF2-40B4-BE49-F238E27FC236}">
                <a16:creationId xmlns:a16="http://schemas.microsoft.com/office/drawing/2014/main" id="{D7719B96-0C8F-60F0-5CBB-E8FC38050598}"/>
              </a:ext>
            </a:extLst>
          </p:cNvPr>
          <p:cNvSpPr/>
          <p:nvPr/>
        </p:nvSpPr>
        <p:spPr>
          <a:xfrm>
            <a:off x="1307927" y="4300275"/>
            <a:ext cx="180000" cy="18000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8" name="Picture 7" descr="A picture containing graphics, symbol, text, font&#10;&#10;Description automatically generated">
            <a:extLst>
              <a:ext uri="{FF2B5EF4-FFF2-40B4-BE49-F238E27FC236}">
                <a16:creationId xmlns:a16="http://schemas.microsoft.com/office/drawing/2014/main" id="{693E468E-6147-E9A6-6444-F52AD4C86A71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47040" y="3915607"/>
            <a:ext cx="1080000" cy="810225"/>
          </a:xfrm>
          <a:prstGeom prst="rect">
            <a:avLst/>
          </a:prstGeom>
        </p:spPr>
      </p:pic>
      <p:pic>
        <p:nvPicPr>
          <p:cNvPr id="3" name="Picture 2" descr="A picture containing graphics, symbol, text, font&#10;&#10;Description automatically generated">
            <a:extLst>
              <a:ext uri="{FF2B5EF4-FFF2-40B4-BE49-F238E27FC236}">
                <a16:creationId xmlns:a16="http://schemas.microsoft.com/office/drawing/2014/main" id="{4D42FD18-9608-12E5-68DE-D7D8738546C2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44460" y="3071700"/>
            <a:ext cx="1080000" cy="8102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2E68856-A5C6-2D24-4CEA-A368EE9E9AD7}"/>
              </a:ext>
            </a:extLst>
          </p:cNvPr>
          <p:cNvSpPr txBox="1"/>
          <p:nvPr/>
        </p:nvSpPr>
        <p:spPr>
          <a:xfrm>
            <a:off x="750833" y="9948930"/>
            <a:ext cx="144000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0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hlinkClick r:id="rId4" tooltip="https://www.freepngimg.com/png/71657-format-computer-file-pdf-document-icon"/>
              </a:rPr>
              <a:t>This Photo</a:t>
            </a:r>
            <a:r>
              <a:rPr kumimoji="0" lang="en-GB" sz="900" b="0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by Unknown Author is licensed under </a:t>
            </a:r>
            <a:r>
              <a:rPr kumimoji="0" lang="en-GB" sz="900" b="0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hlinkClick r:id="rId5" tooltip="https://creativecommons.org/licenses/by-nc/3.0/"/>
              </a:rPr>
              <a:t>CC BY-NC</a:t>
            </a:r>
            <a:endParaRPr kumimoji="0" lang="en-GB" sz="900" b="0" i="0" u="none" strike="noStrike" kern="1200" cap="none" spc="0" normalizeH="0" baseline="0" noProof="0" dirty="0">
              <a:ln>
                <a:noFill/>
              </a:ln>
              <a:solidFill>
                <a:srgbClr val="50515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7" name="Picture 6" descr="A picture containing graphics, symbol, text, font&#10;&#10;Description automatically generated">
            <a:extLst>
              <a:ext uri="{FF2B5EF4-FFF2-40B4-BE49-F238E27FC236}">
                <a16:creationId xmlns:a16="http://schemas.microsoft.com/office/drawing/2014/main" id="{7313E892-FDD5-3D0D-F357-1F088267B23F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79378" y="4791229"/>
            <a:ext cx="1080000" cy="810225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28BDC0D-EC84-7016-1EEF-6304DA2EDF92}"/>
              </a:ext>
            </a:extLst>
          </p:cNvPr>
          <p:cNvSpPr/>
          <p:nvPr/>
        </p:nvSpPr>
        <p:spPr>
          <a:xfrm>
            <a:off x="3110828" y="3433173"/>
            <a:ext cx="1440000" cy="402465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Chunk of text from document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E944D98-4394-FE69-2936-420796CA3629}"/>
              </a:ext>
            </a:extLst>
          </p:cNvPr>
          <p:cNvSpPr/>
          <p:nvPr/>
        </p:nvSpPr>
        <p:spPr>
          <a:xfrm>
            <a:off x="3110828" y="3973323"/>
            <a:ext cx="1440000" cy="402465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Chunk of text from document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9518FB01-440D-8F39-851B-A915C568BE0E}"/>
              </a:ext>
            </a:extLst>
          </p:cNvPr>
          <p:cNvSpPr/>
          <p:nvPr/>
        </p:nvSpPr>
        <p:spPr>
          <a:xfrm>
            <a:off x="3110828" y="4550586"/>
            <a:ext cx="1440000" cy="402465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Chunk of text from document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0E94753C-378F-9415-7106-4994A1C034A0}"/>
              </a:ext>
            </a:extLst>
          </p:cNvPr>
          <p:cNvSpPr/>
          <p:nvPr/>
        </p:nvSpPr>
        <p:spPr>
          <a:xfrm>
            <a:off x="3110828" y="5149283"/>
            <a:ext cx="1440000" cy="402465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Chunk of text from document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89487D2-4306-39F5-FCBC-FC55D82E1193}"/>
              </a:ext>
            </a:extLst>
          </p:cNvPr>
          <p:cNvSpPr/>
          <p:nvPr/>
        </p:nvSpPr>
        <p:spPr>
          <a:xfrm>
            <a:off x="5515362" y="3429001"/>
            <a:ext cx="1440000" cy="402465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Embeddings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[010101001001]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A6FAD851-E025-5892-E115-FADE6BC64C81}"/>
              </a:ext>
            </a:extLst>
          </p:cNvPr>
          <p:cNvSpPr/>
          <p:nvPr/>
        </p:nvSpPr>
        <p:spPr>
          <a:xfrm>
            <a:off x="5515362" y="3969151"/>
            <a:ext cx="1440000" cy="402465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Embeddings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[010101001001]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B21FEC73-9335-78A1-CD40-4A45A5F2557F}"/>
              </a:ext>
            </a:extLst>
          </p:cNvPr>
          <p:cNvSpPr/>
          <p:nvPr/>
        </p:nvSpPr>
        <p:spPr>
          <a:xfrm>
            <a:off x="5515362" y="4546414"/>
            <a:ext cx="1440000" cy="402465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Embeddings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[010101001001]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0243DD07-E9D0-364C-4A5F-B35787A7FA4F}"/>
              </a:ext>
            </a:extLst>
          </p:cNvPr>
          <p:cNvSpPr/>
          <p:nvPr/>
        </p:nvSpPr>
        <p:spPr>
          <a:xfrm>
            <a:off x="5515362" y="5145111"/>
            <a:ext cx="1440000" cy="402465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Embeddings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[010101001001]</a:t>
            </a:r>
          </a:p>
        </p:txBody>
      </p:sp>
      <p:pic>
        <p:nvPicPr>
          <p:cNvPr id="18" name="Graphic 17" descr="Database with solid fill">
            <a:extLst>
              <a:ext uri="{FF2B5EF4-FFF2-40B4-BE49-F238E27FC236}">
                <a16:creationId xmlns:a16="http://schemas.microsoft.com/office/drawing/2014/main" id="{46835C81-0163-5EFF-F20F-7E2E258CE6B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849225" y="4111095"/>
            <a:ext cx="914400" cy="914400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D014E7F-8CB1-462B-CE11-130DB7683ED0}"/>
              </a:ext>
            </a:extLst>
          </p:cNvPr>
          <p:cNvCxnSpPr>
            <a:cxnSpLocks/>
            <a:stCxn id="9" idx="3"/>
            <a:endCxn id="13" idx="1"/>
          </p:cNvCxnSpPr>
          <p:nvPr/>
        </p:nvCxnSpPr>
        <p:spPr>
          <a:xfrm flipV="1">
            <a:off x="4550828" y="3630233"/>
            <a:ext cx="964534" cy="4172"/>
          </a:xfrm>
          <a:prstGeom prst="straightConnector1">
            <a:avLst/>
          </a:prstGeom>
          <a:ln>
            <a:solidFill>
              <a:schemeClr val="tx1">
                <a:lumMod val="20000"/>
                <a:lumOff val="80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30005AD-3120-E618-133F-72C59990D998}"/>
              </a:ext>
            </a:extLst>
          </p:cNvPr>
          <p:cNvCxnSpPr>
            <a:stCxn id="10" idx="3"/>
            <a:endCxn id="14" idx="1"/>
          </p:cNvCxnSpPr>
          <p:nvPr/>
        </p:nvCxnSpPr>
        <p:spPr>
          <a:xfrm flipV="1">
            <a:off x="4550828" y="4170383"/>
            <a:ext cx="964534" cy="4172"/>
          </a:xfrm>
          <a:prstGeom prst="straightConnector1">
            <a:avLst/>
          </a:prstGeom>
          <a:ln>
            <a:solidFill>
              <a:schemeClr val="tx1">
                <a:lumMod val="20000"/>
                <a:lumOff val="80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B7C4262-8163-1160-8F53-E5A232B0108E}"/>
              </a:ext>
            </a:extLst>
          </p:cNvPr>
          <p:cNvCxnSpPr>
            <a:stCxn id="11" idx="3"/>
            <a:endCxn id="15" idx="1"/>
          </p:cNvCxnSpPr>
          <p:nvPr/>
        </p:nvCxnSpPr>
        <p:spPr>
          <a:xfrm flipV="1">
            <a:off x="4550828" y="4747646"/>
            <a:ext cx="964534" cy="4172"/>
          </a:xfrm>
          <a:prstGeom prst="straightConnector1">
            <a:avLst/>
          </a:prstGeom>
          <a:ln>
            <a:solidFill>
              <a:schemeClr val="tx1">
                <a:lumMod val="20000"/>
                <a:lumOff val="80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7A99DA6-ED1C-0AC0-545F-FCADAA392874}"/>
              </a:ext>
            </a:extLst>
          </p:cNvPr>
          <p:cNvCxnSpPr>
            <a:stCxn id="12" idx="3"/>
            <a:endCxn id="16" idx="1"/>
          </p:cNvCxnSpPr>
          <p:nvPr/>
        </p:nvCxnSpPr>
        <p:spPr>
          <a:xfrm flipV="1">
            <a:off x="4550828" y="5346343"/>
            <a:ext cx="964534" cy="4172"/>
          </a:xfrm>
          <a:prstGeom prst="straightConnector1">
            <a:avLst/>
          </a:prstGeom>
          <a:ln>
            <a:solidFill>
              <a:schemeClr val="tx1">
                <a:lumMod val="20000"/>
                <a:lumOff val="80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DC8444F3-EA9E-3A1B-32AC-761365039FED}"/>
              </a:ext>
            </a:extLst>
          </p:cNvPr>
          <p:cNvSpPr/>
          <p:nvPr/>
        </p:nvSpPr>
        <p:spPr>
          <a:xfrm>
            <a:off x="7591376" y="2668576"/>
            <a:ext cx="1440000" cy="40246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Query Embeddings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[010101001001]</a:t>
            </a:r>
          </a:p>
        </p:txBody>
      </p: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D3CA3C9E-022A-69B7-ABF4-48885302C145}"/>
              </a:ext>
            </a:extLst>
          </p:cNvPr>
          <p:cNvCxnSpPr>
            <a:cxnSpLocks/>
            <a:stCxn id="20" idx="1"/>
            <a:endCxn id="33" idx="0"/>
          </p:cNvCxnSpPr>
          <p:nvPr/>
        </p:nvCxnSpPr>
        <p:spPr>
          <a:xfrm rot="10800000" flipV="1">
            <a:off x="8311376" y="1319882"/>
            <a:ext cx="694912" cy="1348693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A62169FF-45F1-A3F2-F727-8B73B7034631}"/>
              </a:ext>
            </a:extLst>
          </p:cNvPr>
          <p:cNvSpPr/>
          <p:nvPr/>
        </p:nvSpPr>
        <p:spPr>
          <a:xfrm>
            <a:off x="7586425" y="3419225"/>
            <a:ext cx="1440000" cy="402465"/>
          </a:xfrm>
          <a:prstGeom prst="round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Semantic search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3F58D5D1-1910-0B40-41EA-46EE94C16CD5}"/>
              </a:ext>
            </a:extLst>
          </p:cNvPr>
          <p:cNvCxnSpPr>
            <a:stCxn id="33" idx="2"/>
            <a:endCxn id="38" idx="0"/>
          </p:cNvCxnSpPr>
          <p:nvPr/>
        </p:nvCxnSpPr>
        <p:spPr>
          <a:xfrm flipH="1">
            <a:off x="8306426" y="3071040"/>
            <a:ext cx="4951" cy="34818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45DE0A1-AD0B-13B4-CC41-0DDB5B82D2A3}"/>
              </a:ext>
            </a:extLst>
          </p:cNvPr>
          <p:cNvCxnSpPr>
            <a:stCxn id="38" idx="2"/>
            <a:endCxn id="18" idx="0"/>
          </p:cNvCxnSpPr>
          <p:nvPr/>
        </p:nvCxnSpPr>
        <p:spPr>
          <a:xfrm>
            <a:off x="8306425" y="3821689"/>
            <a:ext cx="0" cy="2894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4F747A4F-9B5E-33B6-9845-93612AE0B105}"/>
              </a:ext>
            </a:extLst>
          </p:cNvPr>
          <p:cNvSpPr/>
          <p:nvPr/>
        </p:nvSpPr>
        <p:spPr>
          <a:xfrm>
            <a:off x="9674105" y="2869631"/>
            <a:ext cx="1440000" cy="402465"/>
          </a:xfrm>
          <a:prstGeom prst="round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Answer</a:t>
            </a: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9E2D70D3-D9B4-C90C-66B3-DCFABA9DD404}"/>
              </a:ext>
            </a:extLst>
          </p:cNvPr>
          <p:cNvSpPr/>
          <p:nvPr/>
        </p:nvSpPr>
        <p:spPr>
          <a:xfrm>
            <a:off x="9694629" y="4323367"/>
            <a:ext cx="1440000" cy="402465"/>
          </a:xfrm>
          <a:prstGeom prst="round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LLM</a:t>
            </a:r>
          </a:p>
        </p:txBody>
      </p: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4E832F5A-546F-5BD0-E368-7560A26EDF55}"/>
              </a:ext>
            </a:extLst>
          </p:cNvPr>
          <p:cNvCxnSpPr>
            <a:cxnSpLocks/>
            <a:stCxn id="51" idx="0"/>
            <a:endCxn id="30" idx="3"/>
          </p:cNvCxnSpPr>
          <p:nvPr/>
        </p:nvCxnSpPr>
        <p:spPr>
          <a:xfrm rot="16200000" flipV="1">
            <a:off x="9136293" y="1611818"/>
            <a:ext cx="1551354" cy="964271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61327F7-6AC2-46C1-C9B7-0EADDE9350D2}"/>
              </a:ext>
            </a:extLst>
          </p:cNvPr>
          <p:cNvCxnSpPr>
            <a:stCxn id="52" idx="0"/>
            <a:endCxn id="51" idx="2"/>
          </p:cNvCxnSpPr>
          <p:nvPr/>
        </p:nvCxnSpPr>
        <p:spPr>
          <a:xfrm flipH="1" flipV="1">
            <a:off x="10394105" y="3272096"/>
            <a:ext cx="20524" cy="10512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C44A2AD7-D2DA-596C-7EF4-2E8898AD4A49}"/>
              </a:ext>
            </a:extLst>
          </p:cNvPr>
          <p:cNvSpPr/>
          <p:nvPr/>
        </p:nvSpPr>
        <p:spPr>
          <a:xfrm>
            <a:off x="7671519" y="5175791"/>
            <a:ext cx="1440000" cy="402465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Vector database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Knowledge base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E956BFA-14A8-C4E3-0561-12DE898AB5A3}"/>
              </a:ext>
            </a:extLst>
          </p:cNvPr>
          <p:cNvCxnSpPr>
            <a:cxnSpLocks/>
            <a:stCxn id="18" idx="3"/>
          </p:cNvCxnSpPr>
          <p:nvPr/>
        </p:nvCxnSpPr>
        <p:spPr>
          <a:xfrm>
            <a:off x="8763625" y="4568296"/>
            <a:ext cx="883418" cy="872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462F2BF8-08B8-C1CB-5AFF-FBEDC70A3267}"/>
              </a:ext>
            </a:extLst>
          </p:cNvPr>
          <p:cNvCxnSpPr>
            <a:stCxn id="58" idx="6"/>
            <a:endCxn id="9" idx="1"/>
          </p:cNvCxnSpPr>
          <p:nvPr/>
        </p:nvCxnSpPr>
        <p:spPr>
          <a:xfrm flipV="1">
            <a:off x="1487928" y="3634405"/>
            <a:ext cx="1622901" cy="755870"/>
          </a:xfrm>
          <a:prstGeom prst="bentConnector3">
            <a:avLst/>
          </a:prstGeom>
          <a:ln>
            <a:solidFill>
              <a:schemeClr val="tx1">
                <a:lumMod val="20000"/>
                <a:lumOff val="80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7A47562E-4393-B7EE-19B3-1BE94CDE6D86}"/>
              </a:ext>
            </a:extLst>
          </p:cNvPr>
          <p:cNvCxnSpPr>
            <a:stCxn id="58" idx="6"/>
            <a:endCxn id="10" idx="1"/>
          </p:cNvCxnSpPr>
          <p:nvPr/>
        </p:nvCxnSpPr>
        <p:spPr>
          <a:xfrm flipV="1">
            <a:off x="1487928" y="4174555"/>
            <a:ext cx="1622901" cy="215720"/>
          </a:xfrm>
          <a:prstGeom prst="bentConnector3">
            <a:avLst/>
          </a:prstGeom>
          <a:ln>
            <a:solidFill>
              <a:schemeClr val="tx1">
                <a:lumMod val="20000"/>
                <a:lumOff val="80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8" name="Connector: Elbow 447">
            <a:extLst>
              <a:ext uri="{FF2B5EF4-FFF2-40B4-BE49-F238E27FC236}">
                <a16:creationId xmlns:a16="http://schemas.microsoft.com/office/drawing/2014/main" id="{1A02A346-F653-9D15-C1CE-4EDE116CAAF8}"/>
              </a:ext>
            </a:extLst>
          </p:cNvPr>
          <p:cNvCxnSpPr>
            <a:stCxn id="58" idx="6"/>
            <a:endCxn id="11" idx="1"/>
          </p:cNvCxnSpPr>
          <p:nvPr/>
        </p:nvCxnSpPr>
        <p:spPr>
          <a:xfrm>
            <a:off x="1487928" y="4390276"/>
            <a:ext cx="1622901" cy="361543"/>
          </a:xfrm>
          <a:prstGeom prst="bentConnector3">
            <a:avLst/>
          </a:prstGeom>
          <a:ln>
            <a:solidFill>
              <a:schemeClr val="tx1">
                <a:lumMod val="20000"/>
                <a:lumOff val="80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0" name="Connector: Elbow 449">
            <a:extLst>
              <a:ext uri="{FF2B5EF4-FFF2-40B4-BE49-F238E27FC236}">
                <a16:creationId xmlns:a16="http://schemas.microsoft.com/office/drawing/2014/main" id="{71249291-1782-B04B-F11D-AB47955C7306}"/>
              </a:ext>
            </a:extLst>
          </p:cNvPr>
          <p:cNvCxnSpPr>
            <a:stCxn id="58" idx="6"/>
            <a:endCxn id="12" idx="1"/>
          </p:cNvCxnSpPr>
          <p:nvPr/>
        </p:nvCxnSpPr>
        <p:spPr>
          <a:xfrm>
            <a:off x="1487928" y="4390275"/>
            <a:ext cx="1622901" cy="960240"/>
          </a:xfrm>
          <a:prstGeom prst="bentConnector3">
            <a:avLst/>
          </a:prstGeom>
          <a:ln>
            <a:solidFill>
              <a:schemeClr val="tx1">
                <a:lumMod val="20000"/>
                <a:lumOff val="80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1" name="Connector: Elbow 460">
            <a:extLst>
              <a:ext uri="{FF2B5EF4-FFF2-40B4-BE49-F238E27FC236}">
                <a16:creationId xmlns:a16="http://schemas.microsoft.com/office/drawing/2014/main" id="{EFCD379E-A266-7824-D6A0-9394A526D59F}"/>
              </a:ext>
            </a:extLst>
          </p:cNvPr>
          <p:cNvCxnSpPr>
            <a:stCxn id="13" idx="3"/>
            <a:endCxn id="459" idx="2"/>
          </p:cNvCxnSpPr>
          <p:nvPr/>
        </p:nvCxnSpPr>
        <p:spPr>
          <a:xfrm>
            <a:off x="6955362" y="3630234"/>
            <a:ext cx="1072324" cy="884661"/>
          </a:xfrm>
          <a:prstGeom prst="bentConnector3">
            <a:avLst/>
          </a:prstGeom>
          <a:ln>
            <a:solidFill>
              <a:schemeClr val="tx1">
                <a:lumMod val="20000"/>
                <a:lumOff val="80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3" name="Connector: Elbow 462">
            <a:extLst>
              <a:ext uri="{FF2B5EF4-FFF2-40B4-BE49-F238E27FC236}">
                <a16:creationId xmlns:a16="http://schemas.microsoft.com/office/drawing/2014/main" id="{92EEB519-716D-8DB2-536F-7EE8B28BB2EF}"/>
              </a:ext>
            </a:extLst>
          </p:cNvPr>
          <p:cNvCxnSpPr>
            <a:stCxn id="14" idx="3"/>
            <a:endCxn id="459" idx="2"/>
          </p:cNvCxnSpPr>
          <p:nvPr/>
        </p:nvCxnSpPr>
        <p:spPr>
          <a:xfrm>
            <a:off x="6955362" y="4170384"/>
            <a:ext cx="1072324" cy="344511"/>
          </a:xfrm>
          <a:prstGeom prst="bentConnector3">
            <a:avLst/>
          </a:prstGeom>
          <a:ln>
            <a:solidFill>
              <a:schemeClr val="tx1">
                <a:lumMod val="20000"/>
                <a:lumOff val="80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5" name="Connector: Elbow 464">
            <a:extLst>
              <a:ext uri="{FF2B5EF4-FFF2-40B4-BE49-F238E27FC236}">
                <a16:creationId xmlns:a16="http://schemas.microsoft.com/office/drawing/2014/main" id="{30D0958F-DA37-AC7F-4744-6ED99E346127}"/>
              </a:ext>
            </a:extLst>
          </p:cNvPr>
          <p:cNvCxnSpPr>
            <a:stCxn id="15" idx="3"/>
            <a:endCxn id="459" idx="2"/>
          </p:cNvCxnSpPr>
          <p:nvPr/>
        </p:nvCxnSpPr>
        <p:spPr>
          <a:xfrm flipV="1">
            <a:off x="6955362" y="4514894"/>
            <a:ext cx="1072324" cy="232752"/>
          </a:xfrm>
          <a:prstGeom prst="bentConnector3">
            <a:avLst/>
          </a:prstGeom>
          <a:ln>
            <a:solidFill>
              <a:schemeClr val="tx1">
                <a:lumMod val="20000"/>
                <a:lumOff val="80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7" name="Connector: Elbow 466">
            <a:extLst>
              <a:ext uri="{FF2B5EF4-FFF2-40B4-BE49-F238E27FC236}">
                <a16:creationId xmlns:a16="http://schemas.microsoft.com/office/drawing/2014/main" id="{600C9A8E-2F15-30BB-916A-44F2413BD94F}"/>
              </a:ext>
            </a:extLst>
          </p:cNvPr>
          <p:cNvCxnSpPr>
            <a:stCxn id="16" idx="3"/>
            <a:endCxn id="459" idx="2"/>
          </p:cNvCxnSpPr>
          <p:nvPr/>
        </p:nvCxnSpPr>
        <p:spPr>
          <a:xfrm flipV="1">
            <a:off x="6955362" y="4514895"/>
            <a:ext cx="1072324" cy="831449"/>
          </a:xfrm>
          <a:prstGeom prst="bentConnector3">
            <a:avLst/>
          </a:prstGeom>
          <a:ln>
            <a:solidFill>
              <a:schemeClr val="tx1">
                <a:lumMod val="20000"/>
                <a:lumOff val="80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2" name="Group 1" descr="User Application.">
            <a:extLst>
              <a:ext uri="{FF2B5EF4-FFF2-40B4-BE49-F238E27FC236}">
                <a16:creationId xmlns:a16="http://schemas.microsoft.com/office/drawing/2014/main" id="{99E65B0D-B24B-3876-5ACB-ED05D7F005F6}"/>
              </a:ext>
            </a:extLst>
          </p:cNvPr>
          <p:cNvGrpSpPr>
            <a:grpSpLocks noChangeAspect="1"/>
          </p:cNvGrpSpPr>
          <p:nvPr/>
        </p:nvGrpSpPr>
        <p:grpSpPr>
          <a:xfrm>
            <a:off x="9006288" y="1047500"/>
            <a:ext cx="729638" cy="1353805"/>
            <a:chOff x="3302371" y="1766703"/>
            <a:chExt cx="573971" cy="1064974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94182686-5650-1311-1990-4E6D0884E05E}"/>
                </a:ext>
              </a:extLst>
            </p:cNvPr>
            <p:cNvGrpSpPr/>
            <p:nvPr/>
          </p:nvGrpSpPr>
          <p:grpSpPr>
            <a:xfrm>
              <a:off x="3333398" y="1868738"/>
              <a:ext cx="542944" cy="599306"/>
              <a:chOff x="4791177" y="2725299"/>
              <a:chExt cx="583304" cy="643850"/>
            </a:xfrm>
          </p:grpSpPr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7F0D99F1-E0CE-BD16-9FEE-6554CFD54F15}"/>
                  </a:ext>
                </a:extLst>
              </p:cNvPr>
              <p:cNvGrpSpPr/>
              <p:nvPr/>
            </p:nvGrpSpPr>
            <p:grpSpPr>
              <a:xfrm>
                <a:off x="4869002" y="2981621"/>
                <a:ext cx="505479" cy="387528"/>
                <a:chOff x="4764224" y="2905395"/>
                <a:chExt cx="614223" cy="470897"/>
              </a:xfrm>
            </p:grpSpPr>
            <p:grpSp>
              <p:nvGrpSpPr>
                <p:cNvPr id="34" name="Group 33">
                  <a:extLst>
                    <a:ext uri="{FF2B5EF4-FFF2-40B4-BE49-F238E27FC236}">
                      <a16:creationId xmlns:a16="http://schemas.microsoft.com/office/drawing/2014/main" id="{8FDB9BA0-D375-95D1-C129-3A8D1BEAAA69}"/>
                    </a:ext>
                  </a:extLst>
                </p:cNvPr>
                <p:cNvGrpSpPr/>
                <p:nvPr/>
              </p:nvGrpSpPr>
              <p:grpSpPr>
                <a:xfrm>
                  <a:off x="4764224" y="2988149"/>
                  <a:ext cx="347088" cy="388143"/>
                  <a:chOff x="1175042" y="1972326"/>
                  <a:chExt cx="147106" cy="164506"/>
                </a:xfrm>
                <a:solidFill>
                  <a:srgbClr val="409AE1"/>
                </a:solidFill>
              </p:grpSpPr>
              <p:sp>
                <p:nvSpPr>
                  <p:cNvPr id="43" name="Freeform 5">
                    <a:extLst>
                      <a:ext uri="{FF2B5EF4-FFF2-40B4-BE49-F238E27FC236}">
                        <a16:creationId xmlns:a16="http://schemas.microsoft.com/office/drawing/2014/main" id="{935C1FE5-5158-512F-9DF0-195968AEAE6B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175042" y="2061697"/>
                    <a:ext cx="147106" cy="75135"/>
                  </a:xfrm>
                  <a:custGeom>
                    <a:avLst/>
                    <a:gdLst>
                      <a:gd name="T0" fmla="*/ 117 w 151"/>
                      <a:gd name="T1" fmla="*/ 0 h 77"/>
                      <a:gd name="T2" fmla="*/ 35 w 151"/>
                      <a:gd name="T3" fmla="*/ 0 h 77"/>
                      <a:gd name="T4" fmla="*/ 0 w 151"/>
                      <a:gd name="T5" fmla="*/ 35 h 77"/>
                      <a:gd name="T6" fmla="*/ 0 w 151"/>
                      <a:gd name="T7" fmla="*/ 77 h 77"/>
                      <a:gd name="T8" fmla="*/ 151 w 151"/>
                      <a:gd name="T9" fmla="*/ 77 h 77"/>
                      <a:gd name="T10" fmla="*/ 151 w 151"/>
                      <a:gd name="T11" fmla="*/ 35 h 77"/>
                      <a:gd name="T12" fmla="*/ 117 w 151"/>
                      <a:gd name="T13" fmla="*/ 0 h 7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51" h="77">
                        <a:moveTo>
                          <a:pt x="117" y="0"/>
                        </a:moveTo>
                        <a:cubicBezTo>
                          <a:pt x="35" y="0"/>
                          <a:pt x="35" y="0"/>
                          <a:pt x="35" y="0"/>
                        </a:cubicBezTo>
                        <a:cubicBezTo>
                          <a:pt x="16" y="0"/>
                          <a:pt x="0" y="16"/>
                          <a:pt x="0" y="35"/>
                        </a:cubicBezTo>
                        <a:cubicBezTo>
                          <a:pt x="0" y="77"/>
                          <a:pt x="0" y="77"/>
                          <a:pt x="0" y="77"/>
                        </a:cubicBezTo>
                        <a:cubicBezTo>
                          <a:pt x="151" y="77"/>
                          <a:pt x="151" y="77"/>
                          <a:pt x="151" y="77"/>
                        </a:cubicBezTo>
                        <a:cubicBezTo>
                          <a:pt x="151" y="35"/>
                          <a:pt x="151" y="35"/>
                          <a:pt x="151" y="35"/>
                        </a:cubicBezTo>
                        <a:cubicBezTo>
                          <a:pt x="151" y="16"/>
                          <a:pt x="136" y="0"/>
                          <a:pt x="117" y="0"/>
                        </a:cubicBezTo>
                        <a:close/>
                      </a:path>
                    </a:pathLst>
                  </a:custGeom>
                  <a:solidFill>
                    <a:schemeClr val="accent3">
                      <a:lumMod val="50000"/>
                    </a:schemeClr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91436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1A1A1A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4" name="Oval 43">
                    <a:extLst>
                      <a:ext uri="{FF2B5EF4-FFF2-40B4-BE49-F238E27FC236}">
                        <a16:creationId xmlns:a16="http://schemas.microsoft.com/office/drawing/2014/main" id="{492EF6C4-D5B8-660E-E0F3-E79859710F27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212214" y="1972326"/>
                    <a:ext cx="72762" cy="71971"/>
                  </a:xfrm>
                  <a:prstGeom prst="ellipse">
                    <a:avLst/>
                  </a:prstGeom>
                  <a:solidFill>
                    <a:schemeClr val="accent3">
                      <a:lumMod val="50000"/>
                    </a:schemeClr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91436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1A1A1A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36" name="Group 35">
                  <a:extLst>
                    <a:ext uri="{FF2B5EF4-FFF2-40B4-BE49-F238E27FC236}">
                      <a16:creationId xmlns:a16="http://schemas.microsoft.com/office/drawing/2014/main" id="{B2A943D8-06AD-2C15-5AEB-4A8F93FDD007}"/>
                    </a:ext>
                  </a:extLst>
                </p:cNvPr>
                <p:cNvGrpSpPr/>
                <p:nvPr/>
              </p:nvGrpSpPr>
              <p:grpSpPr>
                <a:xfrm>
                  <a:off x="5031359" y="2905395"/>
                  <a:ext cx="347088" cy="388150"/>
                  <a:chOff x="1175040" y="1972326"/>
                  <a:chExt cx="147106" cy="164509"/>
                </a:xfrm>
              </p:grpSpPr>
              <p:sp>
                <p:nvSpPr>
                  <p:cNvPr id="39" name="Freeform 5">
                    <a:extLst>
                      <a:ext uri="{FF2B5EF4-FFF2-40B4-BE49-F238E27FC236}">
                        <a16:creationId xmlns:a16="http://schemas.microsoft.com/office/drawing/2014/main" id="{397BD3FA-5D2D-996F-B2CD-DB382E117FD3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175040" y="2061700"/>
                    <a:ext cx="147106" cy="75135"/>
                  </a:xfrm>
                  <a:custGeom>
                    <a:avLst/>
                    <a:gdLst>
                      <a:gd name="T0" fmla="*/ 117 w 151"/>
                      <a:gd name="T1" fmla="*/ 0 h 77"/>
                      <a:gd name="T2" fmla="*/ 35 w 151"/>
                      <a:gd name="T3" fmla="*/ 0 h 77"/>
                      <a:gd name="T4" fmla="*/ 0 w 151"/>
                      <a:gd name="T5" fmla="*/ 35 h 77"/>
                      <a:gd name="T6" fmla="*/ 0 w 151"/>
                      <a:gd name="T7" fmla="*/ 77 h 77"/>
                      <a:gd name="T8" fmla="*/ 151 w 151"/>
                      <a:gd name="T9" fmla="*/ 77 h 77"/>
                      <a:gd name="T10" fmla="*/ 151 w 151"/>
                      <a:gd name="T11" fmla="*/ 35 h 77"/>
                      <a:gd name="T12" fmla="*/ 117 w 151"/>
                      <a:gd name="T13" fmla="*/ 0 h 7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51" h="77">
                        <a:moveTo>
                          <a:pt x="117" y="0"/>
                        </a:moveTo>
                        <a:cubicBezTo>
                          <a:pt x="35" y="0"/>
                          <a:pt x="35" y="0"/>
                          <a:pt x="35" y="0"/>
                        </a:cubicBezTo>
                        <a:cubicBezTo>
                          <a:pt x="16" y="0"/>
                          <a:pt x="0" y="16"/>
                          <a:pt x="0" y="35"/>
                        </a:cubicBezTo>
                        <a:cubicBezTo>
                          <a:pt x="0" y="77"/>
                          <a:pt x="0" y="77"/>
                          <a:pt x="0" y="77"/>
                        </a:cubicBezTo>
                        <a:cubicBezTo>
                          <a:pt x="151" y="77"/>
                          <a:pt x="151" y="77"/>
                          <a:pt x="151" y="77"/>
                        </a:cubicBezTo>
                        <a:cubicBezTo>
                          <a:pt x="151" y="35"/>
                          <a:pt x="151" y="35"/>
                          <a:pt x="151" y="35"/>
                        </a:cubicBezTo>
                        <a:cubicBezTo>
                          <a:pt x="151" y="16"/>
                          <a:pt x="136" y="0"/>
                          <a:pt x="117" y="0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91436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1A1A1A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1" name="Oval 40">
                    <a:extLst>
                      <a:ext uri="{FF2B5EF4-FFF2-40B4-BE49-F238E27FC236}">
                        <a16:creationId xmlns:a16="http://schemas.microsoft.com/office/drawing/2014/main" id="{AC124092-5AE2-B447-8C01-9FC3915A7700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212214" y="1972326"/>
                    <a:ext cx="72762" cy="71971"/>
                  </a:xfrm>
                  <a:prstGeom prst="ellipse">
                    <a:avLst/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91436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1A1A1A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37" name="Freeform 28">
                  <a:extLst>
                    <a:ext uri="{FF2B5EF4-FFF2-40B4-BE49-F238E27FC236}">
                      <a16:creationId xmlns:a16="http://schemas.microsoft.com/office/drawing/2014/main" id="{A1C89556-CE8A-79A7-13FE-9103717AAA5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31302" y="3200831"/>
                  <a:ext cx="82025" cy="94508"/>
                </a:xfrm>
                <a:custGeom>
                  <a:avLst/>
                  <a:gdLst>
                    <a:gd name="T0" fmla="*/ 23 w 23"/>
                    <a:gd name="T1" fmla="*/ 22 h 27"/>
                    <a:gd name="T2" fmla="*/ 1 w 23"/>
                    <a:gd name="T3" fmla="*/ 0 h 27"/>
                    <a:gd name="T4" fmla="*/ 0 w 23"/>
                    <a:gd name="T5" fmla="*/ 0 h 27"/>
                    <a:gd name="T6" fmla="*/ 0 w 23"/>
                    <a:gd name="T7" fmla="*/ 27 h 27"/>
                    <a:gd name="T8" fmla="*/ 23 w 23"/>
                    <a:gd name="T9" fmla="*/ 27 h 27"/>
                    <a:gd name="T10" fmla="*/ 23 w 23"/>
                    <a:gd name="T11" fmla="*/ 22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3" h="27">
                      <a:moveTo>
                        <a:pt x="23" y="22"/>
                      </a:moveTo>
                      <a:cubicBezTo>
                        <a:pt x="23" y="10"/>
                        <a:pt x="14" y="0"/>
                        <a:pt x="1" y="0"/>
                      </a:cubicBezTo>
                      <a:cubicBezTo>
                        <a:pt x="1" y="0"/>
                        <a:pt x="0" y="0"/>
                        <a:pt x="0" y="0"/>
                      </a:cubicBezTo>
                      <a:cubicBezTo>
                        <a:pt x="0" y="26"/>
                        <a:pt x="0" y="27"/>
                        <a:pt x="0" y="27"/>
                      </a:cubicBezTo>
                      <a:cubicBezTo>
                        <a:pt x="8" y="27"/>
                        <a:pt x="16" y="27"/>
                        <a:pt x="23" y="27"/>
                      </a:cubicBezTo>
                      <a:cubicBezTo>
                        <a:pt x="23" y="22"/>
                        <a:pt x="23" y="22"/>
                        <a:pt x="23" y="22"/>
                      </a:cubicBezTo>
                      <a:close/>
                    </a:path>
                  </a:pathLst>
                </a:custGeom>
                <a:solidFill>
                  <a:schemeClr val="accent3">
                    <a:lumMod val="5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0" cap="none" spc="0" normalizeH="0" baseline="0" noProof="0">
                    <a:ln>
                      <a:noFill/>
                    </a:ln>
                    <a:solidFill>
                      <a:srgbClr val="1A1A1A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8B9BE84D-FE86-2D5A-4239-7C2ACF3AF858}"/>
                  </a:ext>
                </a:extLst>
              </p:cNvPr>
              <p:cNvGrpSpPr/>
              <p:nvPr/>
            </p:nvGrpSpPr>
            <p:grpSpPr>
              <a:xfrm>
                <a:off x="4791177" y="2725299"/>
                <a:ext cx="324620" cy="292851"/>
                <a:chOff x="4764983" y="2720537"/>
                <a:chExt cx="324620" cy="292851"/>
              </a:xfrm>
            </p:grpSpPr>
            <p:sp>
              <p:nvSpPr>
                <p:cNvPr id="30" name="Rectangle: Rounded Corners 29">
                  <a:extLst>
                    <a:ext uri="{FF2B5EF4-FFF2-40B4-BE49-F238E27FC236}">
                      <a16:creationId xmlns:a16="http://schemas.microsoft.com/office/drawing/2014/main" id="{787000B7-F2F6-3912-48F0-8EE0BF6FB17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/>
              </p:nvSpPr>
              <p:spPr bwMode="auto">
                <a:xfrm>
                  <a:off x="4764983" y="2720537"/>
                  <a:ext cx="324620" cy="238440"/>
                </a:xfrm>
                <a:prstGeom prst="roundRect">
                  <a:avLst>
                    <a:gd name="adj" fmla="val 23959"/>
                  </a:avLst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3247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2" name="Rectangle 128">
                  <a:extLst>
                    <a:ext uri="{FF2B5EF4-FFF2-40B4-BE49-F238E27FC236}">
                      <a16:creationId xmlns:a16="http://schemas.microsoft.com/office/drawing/2014/main" id="{F5BCC1D3-5C8D-B82F-DE27-48977B38D50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/>
              </p:nvSpPr>
              <p:spPr bwMode="auto">
                <a:xfrm>
                  <a:off x="4978226" y="2902011"/>
                  <a:ext cx="111377" cy="111377"/>
                </a:xfrm>
                <a:custGeom>
                  <a:avLst/>
                  <a:gdLst>
                    <a:gd name="connsiteX0" fmla="*/ 0 w 259812"/>
                    <a:gd name="connsiteY0" fmla="*/ 0 h 259812"/>
                    <a:gd name="connsiteX1" fmla="*/ 259812 w 259812"/>
                    <a:gd name="connsiteY1" fmla="*/ 0 h 259812"/>
                    <a:gd name="connsiteX2" fmla="*/ 259812 w 259812"/>
                    <a:gd name="connsiteY2" fmla="*/ 259812 h 259812"/>
                    <a:gd name="connsiteX3" fmla="*/ 0 w 259812"/>
                    <a:gd name="connsiteY3" fmla="*/ 259812 h 259812"/>
                    <a:gd name="connsiteX4" fmla="*/ 0 w 259812"/>
                    <a:gd name="connsiteY4" fmla="*/ 0 h 259812"/>
                    <a:gd name="connsiteX0" fmla="*/ 0 w 259812"/>
                    <a:gd name="connsiteY0" fmla="*/ 0 h 259812"/>
                    <a:gd name="connsiteX1" fmla="*/ 259812 w 259812"/>
                    <a:gd name="connsiteY1" fmla="*/ 0 h 259812"/>
                    <a:gd name="connsiteX2" fmla="*/ 259812 w 259812"/>
                    <a:gd name="connsiteY2" fmla="*/ 259812 h 259812"/>
                    <a:gd name="connsiteX3" fmla="*/ 0 w 259812"/>
                    <a:gd name="connsiteY3" fmla="*/ 0 h 2598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59812" h="259812">
                      <a:moveTo>
                        <a:pt x="0" y="0"/>
                      </a:moveTo>
                      <a:lnTo>
                        <a:pt x="259812" y="0"/>
                      </a:lnTo>
                      <a:lnTo>
                        <a:pt x="259812" y="25981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3247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C5449B5-71E6-7447-4EFE-E252AB316C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 txBox="1"/>
            <p:nvPr/>
          </p:nvSpPr>
          <p:spPr>
            <a:xfrm>
              <a:off x="3347160" y="2541141"/>
              <a:ext cx="514742" cy="2905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505151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User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E485D8C-9ECF-DB64-9869-AB3C484BF6E4}"/>
                </a:ext>
              </a:extLst>
            </p:cNvPr>
            <p:cNvSpPr txBox="1"/>
            <p:nvPr/>
          </p:nvSpPr>
          <p:spPr>
            <a:xfrm>
              <a:off x="3302371" y="1766703"/>
              <a:ext cx="302159" cy="428541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/>
                  <a:ea typeface="+mn-ea"/>
                  <a:cs typeface="Arial" panose="020B0604020202020204" pitchFamily="34" charset="0"/>
                </a:rPr>
                <a:t>?</a:t>
              </a:r>
            </a:p>
          </p:txBody>
        </p:sp>
      </p:grpSp>
      <p:pic>
        <p:nvPicPr>
          <p:cNvPr id="29" name="Picture 28">
            <a:extLst>
              <a:ext uri="{FF2B5EF4-FFF2-40B4-BE49-F238E27FC236}">
                <a16:creationId xmlns:a16="http://schemas.microsoft.com/office/drawing/2014/main" id="{89941BAD-1C3D-9CB3-B4C2-6FFEFE9E1A0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4713" y="1627807"/>
            <a:ext cx="3841442" cy="74602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2501F22B-76B6-455B-D8E6-0F15EFCBA06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92758" y="1566516"/>
            <a:ext cx="1932599" cy="1085182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6A63904C-DC3B-6DBE-9B5B-925D83E7A6F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024317" y="1561745"/>
            <a:ext cx="928987" cy="940456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0E896239-9B4A-6D52-13F9-817F6FCDE3B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735926" y="5837261"/>
            <a:ext cx="1932599" cy="888848"/>
          </a:xfrm>
          <a:prstGeom prst="rect">
            <a:avLst/>
          </a:prstGeom>
        </p:spPr>
      </p:pic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82FA23B9-9A11-03F3-C5A2-F647C7F3B672}"/>
              </a:ext>
            </a:extLst>
          </p:cNvPr>
          <p:cNvSpPr/>
          <p:nvPr/>
        </p:nvSpPr>
        <p:spPr>
          <a:xfrm>
            <a:off x="7383324" y="957943"/>
            <a:ext cx="4213940" cy="4410838"/>
          </a:xfrm>
          <a:custGeom>
            <a:avLst/>
            <a:gdLst>
              <a:gd name="connsiteX0" fmla="*/ 300 w 4213940"/>
              <a:gd name="connsiteY0" fmla="*/ 2009192 h 4366726"/>
              <a:gd name="connsiteX1" fmla="*/ 6521 w 4213940"/>
              <a:gd name="connsiteY1" fmla="*/ 1835020 h 4366726"/>
              <a:gd name="connsiteX2" fmla="*/ 12741 w 4213940"/>
              <a:gd name="connsiteY2" fmla="*/ 1772816 h 4366726"/>
              <a:gd name="connsiteX3" fmla="*/ 18962 w 4213940"/>
              <a:gd name="connsiteY3" fmla="*/ 1380930 h 4366726"/>
              <a:gd name="connsiteX4" fmla="*/ 12741 w 4213940"/>
              <a:gd name="connsiteY4" fmla="*/ 1113453 h 4366726"/>
              <a:gd name="connsiteX5" fmla="*/ 6521 w 4213940"/>
              <a:gd name="connsiteY5" fmla="*/ 1076130 h 4366726"/>
              <a:gd name="connsiteX6" fmla="*/ 300 w 4213940"/>
              <a:gd name="connsiteY6" fmla="*/ 926841 h 4366726"/>
              <a:gd name="connsiteX7" fmla="*/ 6521 w 4213940"/>
              <a:gd name="connsiteY7" fmla="*/ 615820 h 4366726"/>
              <a:gd name="connsiteX8" fmla="*/ 12741 w 4213940"/>
              <a:gd name="connsiteY8" fmla="*/ 572277 h 4366726"/>
              <a:gd name="connsiteX9" fmla="*/ 6521 w 4213940"/>
              <a:gd name="connsiteY9" fmla="*/ 441649 h 4366726"/>
              <a:gd name="connsiteX10" fmla="*/ 300 w 4213940"/>
              <a:gd name="connsiteY10" fmla="*/ 174171 h 4366726"/>
              <a:gd name="connsiteX11" fmla="*/ 25182 w 4213940"/>
              <a:gd name="connsiteY11" fmla="*/ 87086 h 4366726"/>
              <a:gd name="connsiteX12" fmla="*/ 50064 w 4213940"/>
              <a:gd name="connsiteY12" fmla="*/ 68424 h 4366726"/>
              <a:gd name="connsiteX13" fmla="*/ 99827 w 4213940"/>
              <a:gd name="connsiteY13" fmla="*/ 62204 h 4366726"/>
              <a:gd name="connsiteX14" fmla="*/ 180692 w 4213940"/>
              <a:gd name="connsiteY14" fmla="*/ 55984 h 4366726"/>
              <a:gd name="connsiteX15" fmla="*/ 329982 w 4213940"/>
              <a:gd name="connsiteY15" fmla="*/ 37322 h 4366726"/>
              <a:gd name="connsiteX16" fmla="*/ 385966 w 4213940"/>
              <a:gd name="connsiteY16" fmla="*/ 31102 h 4366726"/>
              <a:gd name="connsiteX17" fmla="*/ 510374 w 4213940"/>
              <a:gd name="connsiteY17" fmla="*/ 24881 h 4366726"/>
              <a:gd name="connsiteX18" fmla="*/ 703207 w 4213940"/>
              <a:gd name="connsiteY18" fmla="*/ 6220 h 4366726"/>
              <a:gd name="connsiteX19" fmla="*/ 759190 w 4213940"/>
              <a:gd name="connsiteY19" fmla="*/ 0 h 4366726"/>
              <a:gd name="connsiteX20" fmla="*/ 1300366 w 4213940"/>
              <a:gd name="connsiteY20" fmla="*/ 12441 h 4366726"/>
              <a:gd name="connsiteX21" fmla="*/ 1406113 w 4213940"/>
              <a:gd name="connsiteY21" fmla="*/ 18661 h 4366726"/>
              <a:gd name="connsiteX22" fmla="*/ 1636268 w 4213940"/>
              <a:gd name="connsiteY22" fmla="*/ 12441 h 4366726"/>
              <a:gd name="connsiteX23" fmla="*/ 1866423 w 4213940"/>
              <a:gd name="connsiteY23" fmla="*/ 18661 h 4366726"/>
              <a:gd name="connsiteX24" fmla="*/ 2021933 w 4213940"/>
              <a:gd name="connsiteY24" fmla="*/ 24881 h 4366726"/>
              <a:gd name="connsiteX25" fmla="*/ 2482243 w 4213940"/>
              <a:gd name="connsiteY25" fmla="*/ 24881 h 4366726"/>
              <a:gd name="connsiteX26" fmla="*/ 2718619 w 4213940"/>
              <a:gd name="connsiteY26" fmla="*/ 37322 h 4366726"/>
              <a:gd name="connsiteX27" fmla="*/ 2811925 w 4213940"/>
              <a:gd name="connsiteY27" fmla="*/ 31102 h 4366726"/>
              <a:gd name="connsiteX28" fmla="*/ 2892790 w 4213940"/>
              <a:gd name="connsiteY28" fmla="*/ 24881 h 4366726"/>
              <a:gd name="connsiteX29" fmla="*/ 3210031 w 4213940"/>
              <a:gd name="connsiteY29" fmla="*/ 18661 h 4366726"/>
              <a:gd name="connsiteX30" fmla="*/ 3577035 w 4213940"/>
              <a:gd name="connsiteY30" fmla="*/ 24881 h 4366726"/>
              <a:gd name="connsiteX31" fmla="*/ 3639239 w 4213940"/>
              <a:gd name="connsiteY31" fmla="*/ 37322 h 4366726"/>
              <a:gd name="connsiteX32" fmla="*/ 3838292 w 4213940"/>
              <a:gd name="connsiteY32" fmla="*/ 43543 h 4366726"/>
              <a:gd name="connsiteX33" fmla="*/ 4012464 w 4213940"/>
              <a:gd name="connsiteY33" fmla="*/ 118188 h 4366726"/>
              <a:gd name="connsiteX34" fmla="*/ 4031125 w 4213940"/>
              <a:gd name="connsiteY34" fmla="*/ 186612 h 4366726"/>
              <a:gd name="connsiteX35" fmla="*/ 4056007 w 4213940"/>
              <a:gd name="connsiteY35" fmla="*/ 404326 h 4366726"/>
              <a:gd name="connsiteX36" fmla="*/ 4074668 w 4213940"/>
              <a:gd name="connsiteY36" fmla="*/ 690465 h 4366726"/>
              <a:gd name="connsiteX37" fmla="*/ 4124431 w 4213940"/>
              <a:gd name="connsiteY37" fmla="*/ 1013926 h 4366726"/>
              <a:gd name="connsiteX38" fmla="*/ 4155533 w 4213940"/>
              <a:gd name="connsiteY38" fmla="*/ 1231641 h 4366726"/>
              <a:gd name="connsiteX39" fmla="*/ 4161754 w 4213940"/>
              <a:gd name="connsiteY39" fmla="*/ 1349828 h 4366726"/>
              <a:gd name="connsiteX40" fmla="*/ 4174194 w 4213940"/>
              <a:gd name="connsiteY40" fmla="*/ 1598645 h 4366726"/>
              <a:gd name="connsiteX41" fmla="*/ 4199076 w 4213940"/>
              <a:gd name="connsiteY41" fmla="*/ 1803918 h 4366726"/>
              <a:gd name="connsiteX42" fmla="*/ 4205296 w 4213940"/>
              <a:gd name="connsiteY42" fmla="*/ 1878563 h 4366726"/>
              <a:gd name="connsiteX43" fmla="*/ 4199076 w 4213940"/>
              <a:gd name="connsiteY43" fmla="*/ 2774302 h 4366726"/>
              <a:gd name="connsiteX44" fmla="*/ 4180415 w 4213940"/>
              <a:gd name="connsiteY44" fmla="*/ 2892490 h 4366726"/>
              <a:gd name="connsiteX45" fmla="*/ 4136872 w 4213940"/>
              <a:gd name="connsiteY45" fmla="*/ 3315477 h 4366726"/>
              <a:gd name="connsiteX46" fmla="*/ 4130652 w 4213940"/>
              <a:gd name="connsiteY46" fmla="*/ 3508310 h 4366726"/>
              <a:gd name="connsiteX47" fmla="*/ 4143092 w 4213940"/>
              <a:gd name="connsiteY47" fmla="*/ 3900196 h 4366726"/>
              <a:gd name="connsiteX48" fmla="*/ 4136872 w 4213940"/>
              <a:gd name="connsiteY48" fmla="*/ 3974841 h 4366726"/>
              <a:gd name="connsiteX49" fmla="*/ 4124431 w 4213940"/>
              <a:gd name="connsiteY49" fmla="*/ 3999722 h 4366726"/>
              <a:gd name="connsiteX50" fmla="*/ 4118211 w 4213940"/>
              <a:gd name="connsiteY50" fmla="*/ 4086808 h 4366726"/>
              <a:gd name="connsiteX51" fmla="*/ 4111990 w 4213940"/>
              <a:gd name="connsiteY51" fmla="*/ 4254759 h 4366726"/>
              <a:gd name="connsiteX52" fmla="*/ 4105770 w 4213940"/>
              <a:gd name="connsiteY52" fmla="*/ 4279641 h 4366726"/>
              <a:gd name="connsiteX53" fmla="*/ 4099549 w 4213940"/>
              <a:gd name="connsiteY53" fmla="*/ 4310743 h 4366726"/>
              <a:gd name="connsiteX54" fmla="*/ 4056007 w 4213940"/>
              <a:gd name="connsiteY54" fmla="*/ 4323184 h 4366726"/>
              <a:gd name="connsiteX55" fmla="*/ 3863174 w 4213940"/>
              <a:gd name="connsiteY55" fmla="*/ 4310743 h 4366726"/>
              <a:gd name="connsiteX56" fmla="*/ 3172709 w 4213940"/>
              <a:gd name="connsiteY56" fmla="*/ 4323184 h 4366726"/>
              <a:gd name="connsiteX57" fmla="*/ 3129166 w 4213940"/>
              <a:gd name="connsiteY57" fmla="*/ 4329404 h 4366726"/>
              <a:gd name="connsiteX58" fmla="*/ 3035860 w 4213940"/>
              <a:gd name="connsiteY58" fmla="*/ 4348065 h 4366726"/>
              <a:gd name="connsiteX59" fmla="*/ 2805705 w 4213940"/>
              <a:gd name="connsiteY59" fmla="*/ 4366726 h 4366726"/>
              <a:gd name="connsiteX60" fmla="*/ 2401378 w 4213940"/>
              <a:gd name="connsiteY60" fmla="*/ 4360506 h 4366726"/>
              <a:gd name="connsiteX61" fmla="*/ 2252088 w 4213940"/>
              <a:gd name="connsiteY61" fmla="*/ 4316963 h 4366726"/>
              <a:gd name="connsiteX62" fmla="*/ 2227207 w 4213940"/>
              <a:gd name="connsiteY62" fmla="*/ 4304522 h 4366726"/>
              <a:gd name="connsiteX63" fmla="*/ 2009492 w 4213940"/>
              <a:gd name="connsiteY63" fmla="*/ 4292081 h 4366726"/>
              <a:gd name="connsiteX64" fmla="*/ 1829100 w 4213940"/>
              <a:gd name="connsiteY64" fmla="*/ 3788228 h 4366726"/>
              <a:gd name="connsiteX65" fmla="*/ 1785558 w 4213940"/>
              <a:gd name="connsiteY65" fmla="*/ 3657600 h 4366726"/>
              <a:gd name="connsiteX66" fmla="*/ 1748235 w 4213940"/>
              <a:gd name="connsiteY66" fmla="*/ 3545633 h 4366726"/>
              <a:gd name="connsiteX67" fmla="*/ 1729574 w 4213940"/>
              <a:gd name="connsiteY67" fmla="*/ 3464767 h 4366726"/>
              <a:gd name="connsiteX68" fmla="*/ 1717133 w 4213940"/>
              <a:gd name="connsiteY68" fmla="*/ 3290596 h 4366726"/>
              <a:gd name="connsiteX69" fmla="*/ 1710913 w 4213940"/>
              <a:gd name="connsiteY69" fmla="*/ 3147526 h 4366726"/>
              <a:gd name="connsiteX70" fmla="*/ 1648709 w 4213940"/>
              <a:gd name="connsiteY70" fmla="*/ 3135086 h 4366726"/>
              <a:gd name="connsiteX71" fmla="*/ 1381231 w 4213940"/>
              <a:gd name="connsiteY71" fmla="*/ 3103984 h 4366726"/>
              <a:gd name="connsiteX72" fmla="*/ 1263043 w 4213940"/>
              <a:gd name="connsiteY72" fmla="*/ 3116424 h 4366726"/>
              <a:gd name="connsiteX73" fmla="*/ 1113754 w 4213940"/>
              <a:gd name="connsiteY73" fmla="*/ 3097763 h 4366726"/>
              <a:gd name="connsiteX74" fmla="*/ 777852 w 4213940"/>
              <a:gd name="connsiteY74" fmla="*/ 3110204 h 4366726"/>
              <a:gd name="connsiteX75" fmla="*/ 665884 w 4213940"/>
              <a:gd name="connsiteY75" fmla="*/ 3116424 h 4366726"/>
              <a:gd name="connsiteX76" fmla="*/ 429509 w 4213940"/>
              <a:gd name="connsiteY76" fmla="*/ 3122645 h 4366726"/>
              <a:gd name="connsiteX77" fmla="*/ 224235 w 4213940"/>
              <a:gd name="connsiteY77" fmla="*/ 3116424 h 4366726"/>
              <a:gd name="connsiteX78" fmla="*/ 118488 w 4213940"/>
              <a:gd name="connsiteY78" fmla="*/ 3110204 h 4366726"/>
              <a:gd name="connsiteX79" fmla="*/ 106047 w 4213940"/>
              <a:gd name="connsiteY79" fmla="*/ 3072881 h 4366726"/>
              <a:gd name="connsiteX80" fmla="*/ 87386 w 4213940"/>
              <a:gd name="connsiteY80" fmla="*/ 2979575 h 4366726"/>
              <a:gd name="connsiteX81" fmla="*/ 81166 w 4213940"/>
              <a:gd name="connsiteY81" fmla="*/ 2606351 h 4366726"/>
              <a:gd name="connsiteX82" fmla="*/ 74945 w 4213940"/>
              <a:gd name="connsiteY82" fmla="*/ 2513045 h 4366726"/>
              <a:gd name="connsiteX83" fmla="*/ 56284 w 4213940"/>
              <a:gd name="connsiteY83" fmla="*/ 2432179 h 4366726"/>
              <a:gd name="connsiteX84" fmla="*/ 50064 w 4213940"/>
              <a:gd name="connsiteY84" fmla="*/ 2369975 h 4366726"/>
              <a:gd name="connsiteX85" fmla="*/ 25182 w 4213940"/>
              <a:gd name="connsiteY85" fmla="*/ 2220686 h 4366726"/>
              <a:gd name="connsiteX86" fmla="*/ 12741 w 4213940"/>
              <a:gd name="connsiteY86" fmla="*/ 2121159 h 4366726"/>
              <a:gd name="connsiteX87" fmla="*/ 6521 w 4213940"/>
              <a:gd name="connsiteY87" fmla="*/ 2077616 h 4366726"/>
              <a:gd name="connsiteX88" fmla="*/ 300 w 4213940"/>
              <a:gd name="connsiteY88" fmla="*/ 2009192 h 4366726"/>
              <a:gd name="connsiteX0" fmla="*/ 300 w 4213940"/>
              <a:gd name="connsiteY0" fmla="*/ 2009192 h 4366726"/>
              <a:gd name="connsiteX1" fmla="*/ 6521 w 4213940"/>
              <a:gd name="connsiteY1" fmla="*/ 1835020 h 4366726"/>
              <a:gd name="connsiteX2" fmla="*/ 12741 w 4213940"/>
              <a:gd name="connsiteY2" fmla="*/ 1772816 h 4366726"/>
              <a:gd name="connsiteX3" fmla="*/ 18962 w 4213940"/>
              <a:gd name="connsiteY3" fmla="*/ 1380930 h 4366726"/>
              <a:gd name="connsiteX4" fmla="*/ 12741 w 4213940"/>
              <a:gd name="connsiteY4" fmla="*/ 1113453 h 4366726"/>
              <a:gd name="connsiteX5" fmla="*/ 6521 w 4213940"/>
              <a:gd name="connsiteY5" fmla="*/ 1076130 h 4366726"/>
              <a:gd name="connsiteX6" fmla="*/ 300 w 4213940"/>
              <a:gd name="connsiteY6" fmla="*/ 926841 h 4366726"/>
              <a:gd name="connsiteX7" fmla="*/ 6521 w 4213940"/>
              <a:gd name="connsiteY7" fmla="*/ 615820 h 4366726"/>
              <a:gd name="connsiteX8" fmla="*/ 12741 w 4213940"/>
              <a:gd name="connsiteY8" fmla="*/ 572277 h 4366726"/>
              <a:gd name="connsiteX9" fmla="*/ 6521 w 4213940"/>
              <a:gd name="connsiteY9" fmla="*/ 441649 h 4366726"/>
              <a:gd name="connsiteX10" fmla="*/ 300 w 4213940"/>
              <a:gd name="connsiteY10" fmla="*/ 174171 h 4366726"/>
              <a:gd name="connsiteX11" fmla="*/ 25182 w 4213940"/>
              <a:gd name="connsiteY11" fmla="*/ 87086 h 4366726"/>
              <a:gd name="connsiteX12" fmla="*/ 50064 w 4213940"/>
              <a:gd name="connsiteY12" fmla="*/ 68424 h 4366726"/>
              <a:gd name="connsiteX13" fmla="*/ 99827 w 4213940"/>
              <a:gd name="connsiteY13" fmla="*/ 62204 h 4366726"/>
              <a:gd name="connsiteX14" fmla="*/ 180692 w 4213940"/>
              <a:gd name="connsiteY14" fmla="*/ 55984 h 4366726"/>
              <a:gd name="connsiteX15" fmla="*/ 329982 w 4213940"/>
              <a:gd name="connsiteY15" fmla="*/ 37322 h 4366726"/>
              <a:gd name="connsiteX16" fmla="*/ 385966 w 4213940"/>
              <a:gd name="connsiteY16" fmla="*/ 31102 h 4366726"/>
              <a:gd name="connsiteX17" fmla="*/ 510374 w 4213940"/>
              <a:gd name="connsiteY17" fmla="*/ 24881 h 4366726"/>
              <a:gd name="connsiteX18" fmla="*/ 703207 w 4213940"/>
              <a:gd name="connsiteY18" fmla="*/ 6220 h 4366726"/>
              <a:gd name="connsiteX19" fmla="*/ 759190 w 4213940"/>
              <a:gd name="connsiteY19" fmla="*/ 0 h 4366726"/>
              <a:gd name="connsiteX20" fmla="*/ 1300366 w 4213940"/>
              <a:gd name="connsiteY20" fmla="*/ 12441 h 4366726"/>
              <a:gd name="connsiteX21" fmla="*/ 1406113 w 4213940"/>
              <a:gd name="connsiteY21" fmla="*/ 18661 h 4366726"/>
              <a:gd name="connsiteX22" fmla="*/ 1636268 w 4213940"/>
              <a:gd name="connsiteY22" fmla="*/ 12441 h 4366726"/>
              <a:gd name="connsiteX23" fmla="*/ 1866423 w 4213940"/>
              <a:gd name="connsiteY23" fmla="*/ 18661 h 4366726"/>
              <a:gd name="connsiteX24" fmla="*/ 2021933 w 4213940"/>
              <a:gd name="connsiteY24" fmla="*/ 24881 h 4366726"/>
              <a:gd name="connsiteX25" fmla="*/ 2482243 w 4213940"/>
              <a:gd name="connsiteY25" fmla="*/ 24881 h 4366726"/>
              <a:gd name="connsiteX26" fmla="*/ 2718619 w 4213940"/>
              <a:gd name="connsiteY26" fmla="*/ 37322 h 4366726"/>
              <a:gd name="connsiteX27" fmla="*/ 2811925 w 4213940"/>
              <a:gd name="connsiteY27" fmla="*/ 31102 h 4366726"/>
              <a:gd name="connsiteX28" fmla="*/ 2892790 w 4213940"/>
              <a:gd name="connsiteY28" fmla="*/ 24881 h 4366726"/>
              <a:gd name="connsiteX29" fmla="*/ 3210031 w 4213940"/>
              <a:gd name="connsiteY29" fmla="*/ 18661 h 4366726"/>
              <a:gd name="connsiteX30" fmla="*/ 3577035 w 4213940"/>
              <a:gd name="connsiteY30" fmla="*/ 24881 h 4366726"/>
              <a:gd name="connsiteX31" fmla="*/ 3639239 w 4213940"/>
              <a:gd name="connsiteY31" fmla="*/ 37322 h 4366726"/>
              <a:gd name="connsiteX32" fmla="*/ 3838292 w 4213940"/>
              <a:gd name="connsiteY32" fmla="*/ 43543 h 4366726"/>
              <a:gd name="connsiteX33" fmla="*/ 4012464 w 4213940"/>
              <a:gd name="connsiteY33" fmla="*/ 118188 h 4366726"/>
              <a:gd name="connsiteX34" fmla="*/ 4031125 w 4213940"/>
              <a:gd name="connsiteY34" fmla="*/ 186612 h 4366726"/>
              <a:gd name="connsiteX35" fmla="*/ 4056007 w 4213940"/>
              <a:gd name="connsiteY35" fmla="*/ 404326 h 4366726"/>
              <a:gd name="connsiteX36" fmla="*/ 4074668 w 4213940"/>
              <a:gd name="connsiteY36" fmla="*/ 690465 h 4366726"/>
              <a:gd name="connsiteX37" fmla="*/ 4124431 w 4213940"/>
              <a:gd name="connsiteY37" fmla="*/ 1013926 h 4366726"/>
              <a:gd name="connsiteX38" fmla="*/ 4155533 w 4213940"/>
              <a:gd name="connsiteY38" fmla="*/ 1231641 h 4366726"/>
              <a:gd name="connsiteX39" fmla="*/ 4161754 w 4213940"/>
              <a:gd name="connsiteY39" fmla="*/ 1349828 h 4366726"/>
              <a:gd name="connsiteX40" fmla="*/ 4174194 w 4213940"/>
              <a:gd name="connsiteY40" fmla="*/ 1598645 h 4366726"/>
              <a:gd name="connsiteX41" fmla="*/ 4199076 w 4213940"/>
              <a:gd name="connsiteY41" fmla="*/ 1803918 h 4366726"/>
              <a:gd name="connsiteX42" fmla="*/ 4205296 w 4213940"/>
              <a:gd name="connsiteY42" fmla="*/ 1878563 h 4366726"/>
              <a:gd name="connsiteX43" fmla="*/ 4199076 w 4213940"/>
              <a:gd name="connsiteY43" fmla="*/ 2774302 h 4366726"/>
              <a:gd name="connsiteX44" fmla="*/ 4180415 w 4213940"/>
              <a:gd name="connsiteY44" fmla="*/ 2892490 h 4366726"/>
              <a:gd name="connsiteX45" fmla="*/ 4136872 w 4213940"/>
              <a:gd name="connsiteY45" fmla="*/ 3315477 h 4366726"/>
              <a:gd name="connsiteX46" fmla="*/ 4130652 w 4213940"/>
              <a:gd name="connsiteY46" fmla="*/ 3508310 h 4366726"/>
              <a:gd name="connsiteX47" fmla="*/ 4143092 w 4213940"/>
              <a:gd name="connsiteY47" fmla="*/ 3900196 h 4366726"/>
              <a:gd name="connsiteX48" fmla="*/ 4136872 w 4213940"/>
              <a:gd name="connsiteY48" fmla="*/ 3974841 h 4366726"/>
              <a:gd name="connsiteX49" fmla="*/ 4124431 w 4213940"/>
              <a:gd name="connsiteY49" fmla="*/ 3999722 h 4366726"/>
              <a:gd name="connsiteX50" fmla="*/ 4118211 w 4213940"/>
              <a:gd name="connsiteY50" fmla="*/ 4086808 h 4366726"/>
              <a:gd name="connsiteX51" fmla="*/ 4111990 w 4213940"/>
              <a:gd name="connsiteY51" fmla="*/ 4254759 h 4366726"/>
              <a:gd name="connsiteX52" fmla="*/ 4105770 w 4213940"/>
              <a:gd name="connsiteY52" fmla="*/ 4279641 h 4366726"/>
              <a:gd name="connsiteX53" fmla="*/ 4099549 w 4213940"/>
              <a:gd name="connsiteY53" fmla="*/ 4310743 h 4366726"/>
              <a:gd name="connsiteX54" fmla="*/ 4056007 w 4213940"/>
              <a:gd name="connsiteY54" fmla="*/ 4323184 h 4366726"/>
              <a:gd name="connsiteX55" fmla="*/ 3863174 w 4213940"/>
              <a:gd name="connsiteY55" fmla="*/ 4310743 h 4366726"/>
              <a:gd name="connsiteX56" fmla="*/ 3172709 w 4213940"/>
              <a:gd name="connsiteY56" fmla="*/ 4323184 h 4366726"/>
              <a:gd name="connsiteX57" fmla="*/ 3129166 w 4213940"/>
              <a:gd name="connsiteY57" fmla="*/ 4329404 h 4366726"/>
              <a:gd name="connsiteX58" fmla="*/ 3035860 w 4213940"/>
              <a:gd name="connsiteY58" fmla="*/ 4348065 h 4366726"/>
              <a:gd name="connsiteX59" fmla="*/ 2805705 w 4213940"/>
              <a:gd name="connsiteY59" fmla="*/ 4366726 h 4366726"/>
              <a:gd name="connsiteX60" fmla="*/ 2401378 w 4213940"/>
              <a:gd name="connsiteY60" fmla="*/ 4360506 h 4366726"/>
              <a:gd name="connsiteX61" fmla="*/ 2252088 w 4213940"/>
              <a:gd name="connsiteY61" fmla="*/ 4316963 h 4366726"/>
              <a:gd name="connsiteX62" fmla="*/ 2227207 w 4213940"/>
              <a:gd name="connsiteY62" fmla="*/ 4304522 h 4366726"/>
              <a:gd name="connsiteX63" fmla="*/ 2009492 w 4213940"/>
              <a:gd name="connsiteY63" fmla="*/ 4292081 h 4366726"/>
              <a:gd name="connsiteX64" fmla="*/ 1841541 w 4213940"/>
              <a:gd name="connsiteY64" fmla="*/ 3837992 h 4366726"/>
              <a:gd name="connsiteX65" fmla="*/ 1785558 w 4213940"/>
              <a:gd name="connsiteY65" fmla="*/ 3657600 h 4366726"/>
              <a:gd name="connsiteX66" fmla="*/ 1748235 w 4213940"/>
              <a:gd name="connsiteY66" fmla="*/ 3545633 h 4366726"/>
              <a:gd name="connsiteX67" fmla="*/ 1729574 w 4213940"/>
              <a:gd name="connsiteY67" fmla="*/ 3464767 h 4366726"/>
              <a:gd name="connsiteX68" fmla="*/ 1717133 w 4213940"/>
              <a:gd name="connsiteY68" fmla="*/ 3290596 h 4366726"/>
              <a:gd name="connsiteX69" fmla="*/ 1710913 w 4213940"/>
              <a:gd name="connsiteY69" fmla="*/ 3147526 h 4366726"/>
              <a:gd name="connsiteX70" fmla="*/ 1648709 w 4213940"/>
              <a:gd name="connsiteY70" fmla="*/ 3135086 h 4366726"/>
              <a:gd name="connsiteX71" fmla="*/ 1381231 w 4213940"/>
              <a:gd name="connsiteY71" fmla="*/ 3103984 h 4366726"/>
              <a:gd name="connsiteX72" fmla="*/ 1263043 w 4213940"/>
              <a:gd name="connsiteY72" fmla="*/ 3116424 h 4366726"/>
              <a:gd name="connsiteX73" fmla="*/ 1113754 w 4213940"/>
              <a:gd name="connsiteY73" fmla="*/ 3097763 h 4366726"/>
              <a:gd name="connsiteX74" fmla="*/ 777852 w 4213940"/>
              <a:gd name="connsiteY74" fmla="*/ 3110204 h 4366726"/>
              <a:gd name="connsiteX75" fmla="*/ 665884 w 4213940"/>
              <a:gd name="connsiteY75" fmla="*/ 3116424 h 4366726"/>
              <a:gd name="connsiteX76" fmla="*/ 429509 w 4213940"/>
              <a:gd name="connsiteY76" fmla="*/ 3122645 h 4366726"/>
              <a:gd name="connsiteX77" fmla="*/ 224235 w 4213940"/>
              <a:gd name="connsiteY77" fmla="*/ 3116424 h 4366726"/>
              <a:gd name="connsiteX78" fmla="*/ 118488 w 4213940"/>
              <a:gd name="connsiteY78" fmla="*/ 3110204 h 4366726"/>
              <a:gd name="connsiteX79" fmla="*/ 106047 w 4213940"/>
              <a:gd name="connsiteY79" fmla="*/ 3072881 h 4366726"/>
              <a:gd name="connsiteX80" fmla="*/ 87386 w 4213940"/>
              <a:gd name="connsiteY80" fmla="*/ 2979575 h 4366726"/>
              <a:gd name="connsiteX81" fmla="*/ 81166 w 4213940"/>
              <a:gd name="connsiteY81" fmla="*/ 2606351 h 4366726"/>
              <a:gd name="connsiteX82" fmla="*/ 74945 w 4213940"/>
              <a:gd name="connsiteY82" fmla="*/ 2513045 h 4366726"/>
              <a:gd name="connsiteX83" fmla="*/ 56284 w 4213940"/>
              <a:gd name="connsiteY83" fmla="*/ 2432179 h 4366726"/>
              <a:gd name="connsiteX84" fmla="*/ 50064 w 4213940"/>
              <a:gd name="connsiteY84" fmla="*/ 2369975 h 4366726"/>
              <a:gd name="connsiteX85" fmla="*/ 25182 w 4213940"/>
              <a:gd name="connsiteY85" fmla="*/ 2220686 h 4366726"/>
              <a:gd name="connsiteX86" fmla="*/ 12741 w 4213940"/>
              <a:gd name="connsiteY86" fmla="*/ 2121159 h 4366726"/>
              <a:gd name="connsiteX87" fmla="*/ 6521 w 4213940"/>
              <a:gd name="connsiteY87" fmla="*/ 2077616 h 4366726"/>
              <a:gd name="connsiteX88" fmla="*/ 300 w 4213940"/>
              <a:gd name="connsiteY88" fmla="*/ 2009192 h 4366726"/>
              <a:gd name="connsiteX0" fmla="*/ 300 w 4213940"/>
              <a:gd name="connsiteY0" fmla="*/ 2009192 h 4410400"/>
              <a:gd name="connsiteX1" fmla="*/ 6521 w 4213940"/>
              <a:gd name="connsiteY1" fmla="*/ 1835020 h 4410400"/>
              <a:gd name="connsiteX2" fmla="*/ 12741 w 4213940"/>
              <a:gd name="connsiteY2" fmla="*/ 1772816 h 4410400"/>
              <a:gd name="connsiteX3" fmla="*/ 18962 w 4213940"/>
              <a:gd name="connsiteY3" fmla="*/ 1380930 h 4410400"/>
              <a:gd name="connsiteX4" fmla="*/ 12741 w 4213940"/>
              <a:gd name="connsiteY4" fmla="*/ 1113453 h 4410400"/>
              <a:gd name="connsiteX5" fmla="*/ 6521 w 4213940"/>
              <a:gd name="connsiteY5" fmla="*/ 1076130 h 4410400"/>
              <a:gd name="connsiteX6" fmla="*/ 300 w 4213940"/>
              <a:gd name="connsiteY6" fmla="*/ 926841 h 4410400"/>
              <a:gd name="connsiteX7" fmla="*/ 6521 w 4213940"/>
              <a:gd name="connsiteY7" fmla="*/ 615820 h 4410400"/>
              <a:gd name="connsiteX8" fmla="*/ 12741 w 4213940"/>
              <a:gd name="connsiteY8" fmla="*/ 572277 h 4410400"/>
              <a:gd name="connsiteX9" fmla="*/ 6521 w 4213940"/>
              <a:gd name="connsiteY9" fmla="*/ 441649 h 4410400"/>
              <a:gd name="connsiteX10" fmla="*/ 300 w 4213940"/>
              <a:gd name="connsiteY10" fmla="*/ 174171 h 4410400"/>
              <a:gd name="connsiteX11" fmla="*/ 25182 w 4213940"/>
              <a:gd name="connsiteY11" fmla="*/ 87086 h 4410400"/>
              <a:gd name="connsiteX12" fmla="*/ 50064 w 4213940"/>
              <a:gd name="connsiteY12" fmla="*/ 68424 h 4410400"/>
              <a:gd name="connsiteX13" fmla="*/ 99827 w 4213940"/>
              <a:gd name="connsiteY13" fmla="*/ 62204 h 4410400"/>
              <a:gd name="connsiteX14" fmla="*/ 180692 w 4213940"/>
              <a:gd name="connsiteY14" fmla="*/ 55984 h 4410400"/>
              <a:gd name="connsiteX15" fmla="*/ 329982 w 4213940"/>
              <a:gd name="connsiteY15" fmla="*/ 37322 h 4410400"/>
              <a:gd name="connsiteX16" fmla="*/ 385966 w 4213940"/>
              <a:gd name="connsiteY16" fmla="*/ 31102 h 4410400"/>
              <a:gd name="connsiteX17" fmla="*/ 510374 w 4213940"/>
              <a:gd name="connsiteY17" fmla="*/ 24881 h 4410400"/>
              <a:gd name="connsiteX18" fmla="*/ 703207 w 4213940"/>
              <a:gd name="connsiteY18" fmla="*/ 6220 h 4410400"/>
              <a:gd name="connsiteX19" fmla="*/ 759190 w 4213940"/>
              <a:gd name="connsiteY19" fmla="*/ 0 h 4410400"/>
              <a:gd name="connsiteX20" fmla="*/ 1300366 w 4213940"/>
              <a:gd name="connsiteY20" fmla="*/ 12441 h 4410400"/>
              <a:gd name="connsiteX21" fmla="*/ 1406113 w 4213940"/>
              <a:gd name="connsiteY21" fmla="*/ 18661 h 4410400"/>
              <a:gd name="connsiteX22" fmla="*/ 1636268 w 4213940"/>
              <a:gd name="connsiteY22" fmla="*/ 12441 h 4410400"/>
              <a:gd name="connsiteX23" fmla="*/ 1866423 w 4213940"/>
              <a:gd name="connsiteY23" fmla="*/ 18661 h 4410400"/>
              <a:gd name="connsiteX24" fmla="*/ 2021933 w 4213940"/>
              <a:gd name="connsiteY24" fmla="*/ 24881 h 4410400"/>
              <a:gd name="connsiteX25" fmla="*/ 2482243 w 4213940"/>
              <a:gd name="connsiteY25" fmla="*/ 24881 h 4410400"/>
              <a:gd name="connsiteX26" fmla="*/ 2718619 w 4213940"/>
              <a:gd name="connsiteY26" fmla="*/ 37322 h 4410400"/>
              <a:gd name="connsiteX27" fmla="*/ 2811925 w 4213940"/>
              <a:gd name="connsiteY27" fmla="*/ 31102 h 4410400"/>
              <a:gd name="connsiteX28" fmla="*/ 2892790 w 4213940"/>
              <a:gd name="connsiteY28" fmla="*/ 24881 h 4410400"/>
              <a:gd name="connsiteX29" fmla="*/ 3210031 w 4213940"/>
              <a:gd name="connsiteY29" fmla="*/ 18661 h 4410400"/>
              <a:gd name="connsiteX30" fmla="*/ 3577035 w 4213940"/>
              <a:gd name="connsiteY30" fmla="*/ 24881 h 4410400"/>
              <a:gd name="connsiteX31" fmla="*/ 3639239 w 4213940"/>
              <a:gd name="connsiteY31" fmla="*/ 37322 h 4410400"/>
              <a:gd name="connsiteX32" fmla="*/ 3838292 w 4213940"/>
              <a:gd name="connsiteY32" fmla="*/ 43543 h 4410400"/>
              <a:gd name="connsiteX33" fmla="*/ 4012464 w 4213940"/>
              <a:gd name="connsiteY33" fmla="*/ 118188 h 4410400"/>
              <a:gd name="connsiteX34" fmla="*/ 4031125 w 4213940"/>
              <a:gd name="connsiteY34" fmla="*/ 186612 h 4410400"/>
              <a:gd name="connsiteX35" fmla="*/ 4056007 w 4213940"/>
              <a:gd name="connsiteY35" fmla="*/ 404326 h 4410400"/>
              <a:gd name="connsiteX36" fmla="*/ 4074668 w 4213940"/>
              <a:gd name="connsiteY36" fmla="*/ 690465 h 4410400"/>
              <a:gd name="connsiteX37" fmla="*/ 4124431 w 4213940"/>
              <a:gd name="connsiteY37" fmla="*/ 1013926 h 4410400"/>
              <a:gd name="connsiteX38" fmla="*/ 4155533 w 4213940"/>
              <a:gd name="connsiteY38" fmla="*/ 1231641 h 4410400"/>
              <a:gd name="connsiteX39" fmla="*/ 4161754 w 4213940"/>
              <a:gd name="connsiteY39" fmla="*/ 1349828 h 4410400"/>
              <a:gd name="connsiteX40" fmla="*/ 4174194 w 4213940"/>
              <a:gd name="connsiteY40" fmla="*/ 1598645 h 4410400"/>
              <a:gd name="connsiteX41" fmla="*/ 4199076 w 4213940"/>
              <a:gd name="connsiteY41" fmla="*/ 1803918 h 4410400"/>
              <a:gd name="connsiteX42" fmla="*/ 4205296 w 4213940"/>
              <a:gd name="connsiteY42" fmla="*/ 1878563 h 4410400"/>
              <a:gd name="connsiteX43" fmla="*/ 4199076 w 4213940"/>
              <a:gd name="connsiteY43" fmla="*/ 2774302 h 4410400"/>
              <a:gd name="connsiteX44" fmla="*/ 4180415 w 4213940"/>
              <a:gd name="connsiteY44" fmla="*/ 2892490 h 4410400"/>
              <a:gd name="connsiteX45" fmla="*/ 4136872 w 4213940"/>
              <a:gd name="connsiteY45" fmla="*/ 3315477 h 4410400"/>
              <a:gd name="connsiteX46" fmla="*/ 4130652 w 4213940"/>
              <a:gd name="connsiteY46" fmla="*/ 3508310 h 4410400"/>
              <a:gd name="connsiteX47" fmla="*/ 4143092 w 4213940"/>
              <a:gd name="connsiteY47" fmla="*/ 3900196 h 4410400"/>
              <a:gd name="connsiteX48" fmla="*/ 4136872 w 4213940"/>
              <a:gd name="connsiteY48" fmla="*/ 3974841 h 4410400"/>
              <a:gd name="connsiteX49" fmla="*/ 4124431 w 4213940"/>
              <a:gd name="connsiteY49" fmla="*/ 3999722 h 4410400"/>
              <a:gd name="connsiteX50" fmla="*/ 4118211 w 4213940"/>
              <a:gd name="connsiteY50" fmla="*/ 4086808 h 4410400"/>
              <a:gd name="connsiteX51" fmla="*/ 4111990 w 4213940"/>
              <a:gd name="connsiteY51" fmla="*/ 4254759 h 4410400"/>
              <a:gd name="connsiteX52" fmla="*/ 4105770 w 4213940"/>
              <a:gd name="connsiteY52" fmla="*/ 4279641 h 4410400"/>
              <a:gd name="connsiteX53" fmla="*/ 4099549 w 4213940"/>
              <a:gd name="connsiteY53" fmla="*/ 4310743 h 4410400"/>
              <a:gd name="connsiteX54" fmla="*/ 4056007 w 4213940"/>
              <a:gd name="connsiteY54" fmla="*/ 4323184 h 4410400"/>
              <a:gd name="connsiteX55" fmla="*/ 3863174 w 4213940"/>
              <a:gd name="connsiteY55" fmla="*/ 4310743 h 4410400"/>
              <a:gd name="connsiteX56" fmla="*/ 3172709 w 4213940"/>
              <a:gd name="connsiteY56" fmla="*/ 4323184 h 4410400"/>
              <a:gd name="connsiteX57" fmla="*/ 3129166 w 4213940"/>
              <a:gd name="connsiteY57" fmla="*/ 4329404 h 4410400"/>
              <a:gd name="connsiteX58" fmla="*/ 3035860 w 4213940"/>
              <a:gd name="connsiteY58" fmla="*/ 4348065 h 4410400"/>
              <a:gd name="connsiteX59" fmla="*/ 2805705 w 4213940"/>
              <a:gd name="connsiteY59" fmla="*/ 4366726 h 4410400"/>
              <a:gd name="connsiteX60" fmla="*/ 2401378 w 4213940"/>
              <a:gd name="connsiteY60" fmla="*/ 4360506 h 4410400"/>
              <a:gd name="connsiteX61" fmla="*/ 2252088 w 4213940"/>
              <a:gd name="connsiteY61" fmla="*/ 4316963 h 4410400"/>
              <a:gd name="connsiteX62" fmla="*/ 2227207 w 4213940"/>
              <a:gd name="connsiteY62" fmla="*/ 4304522 h 4410400"/>
              <a:gd name="connsiteX63" fmla="*/ 1941067 w 4213940"/>
              <a:gd name="connsiteY63" fmla="*/ 4410268 h 4410400"/>
              <a:gd name="connsiteX64" fmla="*/ 1841541 w 4213940"/>
              <a:gd name="connsiteY64" fmla="*/ 3837992 h 4410400"/>
              <a:gd name="connsiteX65" fmla="*/ 1785558 w 4213940"/>
              <a:gd name="connsiteY65" fmla="*/ 3657600 h 4410400"/>
              <a:gd name="connsiteX66" fmla="*/ 1748235 w 4213940"/>
              <a:gd name="connsiteY66" fmla="*/ 3545633 h 4410400"/>
              <a:gd name="connsiteX67" fmla="*/ 1729574 w 4213940"/>
              <a:gd name="connsiteY67" fmla="*/ 3464767 h 4410400"/>
              <a:gd name="connsiteX68" fmla="*/ 1717133 w 4213940"/>
              <a:gd name="connsiteY68" fmla="*/ 3290596 h 4410400"/>
              <a:gd name="connsiteX69" fmla="*/ 1710913 w 4213940"/>
              <a:gd name="connsiteY69" fmla="*/ 3147526 h 4410400"/>
              <a:gd name="connsiteX70" fmla="*/ 1648709 w 4213940"/>
              <a:gd name="connsiteY70" fmla="*/ 3135086 h 4410400"/>
              <a:gd name="connsiteX71" fmla="*/ 1381231 w 4213940"/>
              <a:gd name="connsiteY71" fmla="*/ 3103984 h 4410400"/>
              <a:gd name="connsiteX72" fmla="*/ 1263043 w 4213940"/>
              <a:gd name="connsiteY72" fmla="*/ 3116424 h 4410400"/>
              <a:gd name="connsiteX73" fmla="*/ 1113754 w 4213940"/>
              <a:gd name="connsiteY73" fmla="*/ 3097763 h 4410400"/>
              <a:gd name="connsiteX74" fmla="*/ 777852 w 4213940"/>
              <a:gd name="connsiteY74" fmla="*/ 3110204 h 4410400"/>
              <a:gd name="connsiteX75" fmla="*/ 665884 w 4213940"/>
              <a:gd name="connsiteY75" fmla="*/ 3116424 h 4410400"/>
              <a:gd name="connsiteX76" fmla="*/ 429509 w 4213940"/>
              <a:gd name="connsiteY76" fmla="*/ 3122645 h 4410400"/>
              <a:gd name="connsiteX77" fmla="*/ 224235 w 4213940"/>
              <a:gd name="connsiteY77" fmla="*/ 3116424 h 4410400"/>
              <a:gd name="connsiteX78" fmla="*/ 118488 w 4213940"/>
              <a:gd name="connsiteY78" fmla="*/ 3110204 h 4410400"/>
              <a:gd name="connsiteX79" fmla="*/ 106047 w 4213940"/>
              <a:gd name="connsiteY79" fmla="*/ 3072881 h 4410400"/>
              <a:gd name="connsiteX80" fmla="*/ 87386 w 4213940"/>
              <a:gd name="connsiteY80" fmla="*/ 2979575 h 4410400"/>
              <a:gd name="connsiteX81" fmla="*/ 81166 w 4213940"/>
              <a:gd name="connsiteY81" fmla="*/ 2606351 h 4410400"/>
              <a:gd name="connsiteX82" fmla="*/ 74945 w 4213940"/>
              <a:gd name="connsiteY82" fmla="*/ 2513045 h 4410400"/>
              <a:gd name="connsiteX83" fmla="*/ 56284 w 4213940"/>
              <a:gd name="connsiteY83" fmla="*/ 2432179 h 4410400"/>
              <a:gd name="connsiteX84" fmla="*/ 50064 w 4213940"/>
              <a:gd name="connsiteY84" fmla="*/ 2369975 h 4410400"/>
              <a:gd name="connsiteX85" fmla="*/ 25182 w 4213940"/>
              <a:gd name="connsiteY85" fmla="*/ 2220686 h 4410400"/>
              <a:gd name="connsiteX86" fmla="*/ 12741 w 4213940"/>
              <a:gd name="connsiteY86" fmla="*/ 2121159 h 4410400"/>
              <a:gd name="connsiteX87" fmla="*/ 6521 w 4213940"/>
              <a:gd name="connsiteY87" fmla="*/ 2077616 h 4410400"/>
              <a:gd name="connsiteX88" fmla="*/ 300 w 4213940"/>
              <a:gd name="connsiteY88" fmla="*/ 2009192 h 4410400"/>
              <a:gd name="connsiteX0" fmla="*/ 300 w 4213940"/>
              <a:gd name="connsiteY0" fmla="*/ 2009192 h 4411418"/>
              <a:gd name="connsiteX1" fmla="*/ 6521 w 4213940"/>
              <a:gd name="connsiteY1" fmla="*/ 1835020 h 4411418"/>
              <a:gd name="connsiteX2" fmla="*/ 12741 w 4213940"/>
              <a:gd name="connsiteY2" fmla="*/ 1772816 h 4411418"/>
              <a:gd name="connsiteX3" fmla="*/ 18962 w 4213940"/>
              <a:gd name="connsiteY3" fmla="*/ 1380930 h 4411418"/>
              <a:gd name="connsiteX4" fmla="*/ 12741 w 4213940"/>
              <a:gd name="connsiteY4" fmla="*/ 1113453 h 4411418"/>
              <a:gd name="connsiteX5" fmla="*/ 6521 w 4213940"/>
              <a:gd name="connsiteY5" fmla="*/ 1076130 h 4411418"/>
              <a:gd name="connsiteX6" fmla="*/ 300 w 4213940"/>
              <a:gd name="connsiteY6" fmla="*/ 926841 h 4411418"/>
              <a:gd name="connsiteX7" fmla="*/ 6521 w 4213940"/>
              <a:gd name="connsiteY7" fmla="*/ 615820 h 4411418"/>
              <a:gd name="connsiteX8" fmla="*/ 12741 w 4213940"/>
              <a:gd name="connsiteY8" fmla="*/ 572277 h 4411418"/>
              <a:gd name="connsiteX9" fmla="*/ 6521 w 4213940"/>
              <a:gd name="connsiteY9" fmla="*/ 441649 h 4411418"/>
              <a:gd name="connsiteX10" fmla="*/ 300 w 4213940"/>
              <a:gd name="connsiteY10" fmla="*/ 174171 h 4411418"/>
              <a:gd name="connsiteX11" fmla="*/ 25182 w 4213940"/>
              <a:gd name="connsiteY11" fmla="*/ 87086 h 4411418"/>
              <a:gd name="connsiteX12" fmla="*/ 50064 w 4213940"/>
              <a:gd name="connsiteY12" fmla="*/ 68424 h 4411418"/>
              <a:gd name="connsiteX13" fmla="*/ 99827 w 4213940"/>
              <a:gd name="connsiteY13" fmla="*/ 62204 h 4411418"/>
              <a:gd name="connsiteX14" fmla="*/ 180692 w 4213940"/>
              <a:gd name="connsiteY14" fmla="*/ 55984 h 4411418"/>
              <a:gd name="connsiteX15" fmla="*/ 329982 w 4213940"/>
              <a:gd name="connsiteY15" fmla="*/ 37322 h 4411418"/>
              <a:gd name="connsiteX16" fmla="*/ 385966 w 4213940"/>
              <a:gd name="connsiteY16" fmla="*/ 31102 h 4411418"/>
              <a:gd name="connsiteX17" fmla="*/ 510374 w 4213940"/>
              <a:gd name="connsiteY17" fmla="*/ 24881 h 4411418"/>
              <a:gd name="connsiteX18" fmla="*/ 703207 w 4213940"/>
              <a:gd name="connsiteY18" fmla="*/ 6220 h 4411418"/>
              <a:gd name="connsiteX19" fmla="*/ 759190 w 4213940"/>
              <a:gd name="connsiteY19" fmla="*/ 0 h 4411418"/>
              <a:gd name="connsiteX20" fmla="*/ 1300366 w 4213940"/>
              <a:gd name="connsiteY20" fmla="*/ 12441 h 4411418"/>
              <a:gd name="connsiteX21" fmla="*/ 1406113 w 4213940"/>
              <a:gd name="connsiteY21" fmla="*/ 18661 h 4411418"/>
              <a:gd name="connsiteX22" fmla="*/ 1636268 w 4213940"/>
              <a:gd name="connsiteY22" fmla="*/ 12441 h 4411418"/>
              <a:gd name="connsiteX23" fmla="*/ 1866423 w 4213940"/>
              <a:gd name="connsiteY23" fmla="*/ 18661 h 4411418"/>
              <a:gd name="connsiteX24" fmla="*/ 2021933 w 4213940"/>
              <a:gd name="connsiteY24" fmla="*/ 24881 h 4411418"/>
              <a:gd name="connsiteX25" fmla="*/ 2482243 w 4213940"/>
              <a:gd name="connsiteY25" fmla="*/ 24881 h 4411418"/>
              <a:gd name="connsiteX26" fmla="*/ 2718619 w 4213940"/>
              <a:gd name="connsiteY26" fmla="*/ 37322 h 4411418"/>
              <a:gd name="connsiteX27" fmla="*/ 2811925 w 4213940"/>
              <a:gd name="connsiteY27" fmla="*/ 31102 h 4411418"/>
              <a:gd name="connsiteX28" fmla="*/ 2892790 w 4213940"/>
              <a:gd name="connsiteY28" fmla="*/ 24881 h 4411418"/>
              <a:gd name="connsiteX29" fmla="*/ 3210031 w 4213940"/>
              <a:gd name="connsiteY29" fmla="*/ 18661 h 4411418"/>
              <a:gd name="connsiteX30" fmla="*/ 3577035 w 4213940"/>
              <a:gd name="connsiteY30" fmla="*/ 24881 h 4411418"/>
              <a:gd name="connsiteX31" fmla="*/ 3639239 w 4213940"/>
              <a:gd name="connsiteY31" fmla="*/ 37322 h 4411418"/>
              <a:gd name="connsiteX32" fmla="*/ 3838292 w 4213940"/>
              <a:gd name="connsiteY32" fmla="*/ 43543 h 4411418"/>
              <a:gd name="connsiteX33" fmla="*/ 4012464 w 4213940"/>
              <a:gd name="connsiteY33" fmla="*/ 118188 h 4411418"/>
              <a:gd name="connsiteX34" fmla="*/ 4031125 w 4213940"/>
              <a:gd name="connsiteY34" fmla="*/ 186612 h 4411418"/>
              <a:gd name="connsiteX35" fmla="*/ 4056007 w 4213940"/>
              <a:gd name="connsiteY35" fmla="*/ 404326 h 4411418"/>
              <a:gd name="connsiteX36" fmla="*/ 4074668 w 4213940"/>
              <a:gd name="connsiteY36" fmla="*/ 690465 h 4411418"/>
              <a:gd name="connsiteX37" fmla="*/ 4124431 w 4213940"/>
              <a:gd name="connsiteY37" fmla="*/ 1013926 h 4411418"/>
              <a:gd name="connsiteX38" fmla="*/ 4155533 w 4213940"/>
              <a:gd name="connsiteY38" fmla="*/ 1231641 h 4411418"/>
              <a:gd name="connsiteX39" fmla="*/ 4161754 w 4213940"/>
              <a:gd name="connsiteY39" fmla="*/ 1349828 h 4411418"/>
              <a:gd name="connsiteX40" fmla="*/ 4174194 w 4213940"/>
              <a:gd name="connsiteY40" fmla="*/ 1598645 h 4411418"/>
              <a:gd name="connsiteX41" fmla="*/ 4199076 w 4213940"/>
              <a:gd name="connsiteY41" fmla="*/ 1803918 h 4411418"/>
              <a:gd name="connsiteX42" fmla="*/ 4205296 w 4213940"/>
              <a:gd name="connsiteY42" fmla="*/ 1878563 h 4411418"/>
              <a:gd name="connsiteX43" fmla="*/ 4199076 w 4213940"/>
              <a:gd name="connsiteY43" fmla="*/ 2774302 h 4411418"/>
              <a:gd name="connsiteX44" fmla="*/ 4180415 w 4213940"/>
              <a:gd name="connsiteY44" fmla="*/ 2892490 h 4411418"/>
              <a:gd name="connsiteX45" fmla="*/ 4136872 w 4213940"/>
              <a:gd name="connsiteY45" fmla="*/ 3315477 h 4411418"/>
              <a:gd name="connsiteX46" fmla="*/ 4130652 w 4213940"/>
              <a:gd name="connsiteY46" fmla="*/ 3508310 h 4411418"/>
              <a:gd name="connsiteX47" fmla="*/ 4143092 w 4213940"/>
              <a:gd name="connsiteY47" fmla="*/ 3900196 h 4411418"/>
              <a:gd name="connsiteX48" fmla="*/ 4136872 w 4213940"/>
              <a:gd name="connsiteY48" fmla="*/ 3974841 h 4411418"/>
              <a:gd name="connsiteX49" fmla="*/ 4124431 w 4213940"/>
              <a:gd name="connsiteY49" fmla="*/ 3999722 h 4411418"/>
              <a:gd name="connsiteX50" fmla="*/ 4118211 w 4213940"/>
              <a:gd name="connsiteY50" fmla="*/ 4086808 h 4411418"/>
              <a:gd name="connsiteX51" fmla="*/ 4111990 w 4213940"/>
              <a:gd name="connsiteY51" fmla="*/ 4254759 h 4411418"/>
              <a:gd name="connsiteX52" fmla="*/ 4105770 w 4213940"/>
              <a:gd name="connsiteY52" fmla="*/ 4279641 h 4411418"/>
              <a:gd name="connsiteX53" fmla="*/ 4099549 w 4213940"/>
              <a:gd name="connsiteY53" fmla="*/ 4310743 h 4411418"/>
              <a:gd name="connsiteX54" fmla="*/ 4056007 w 4213940"/>
              <a:gd name="connsiteY54" fmla="*/ 4323184 h 4411418"/>
              <a:gd name="connsiteX55" fmla="*/ 3863174 w 4213940"/>
              <a:gd name="connsiteY55" fmla="*/ 4310743 h 4411418"/>
              <a:gd name="connsiteX56" fmla="*/ 3172709 w 4213940"/>
              <a:gd name="connsiteY56" fmla="*/ 4323184 h 4411418"/>
              <a:gd name="connsiteX57" fmla="*/ 3129166 w 4213940"/>
              <a:gd name="connsiteY57" fmla="*/ 4329404 h 4411418"/>
              <a:gd name="connsiteX58" fmla="*/ 3035860 w 4213940"/>
              <a:gd name="connsiteY58" fmla="*/ 4348065 h 4411418"/>
              <a:gd name="connsiteX59" fmla="*/ 2805705 w 4213940"/>
              <a:gd name="connsiteY59" fmla="*/ 4366726 h 4411418"/>
              <a:gd name="connsiteX60" fmla="*/ 2401378 w 4213940"/>
              <a:gd name="connsiteY60" fmla="*/ 4360506 h 4411418"/>
              <a:gd name="connsiteX61" fmla="*/ 2252088 w 4213940"/>
              <a:gd name="connsiteY61" fmla="*/ 4316963 h 4411418"/>
              <a:gd name="connsiteX62" fmla="*/ 2239647 w 4213940"/>
              <a:gd name="connsiteY62" fmla="*/ 4391608 h 4411418"/>
              <a:gd name="connsiteX63" fmla="*/ 1941067 w 4213940"/>
              <a:gd name="connsiteY63" fmla="*/ 4410268 h 4411418"/>
              <a:gd name="connsiteX64" fmla="*/ 1841541 w 4213940"/>
              <a:gd name="connsiteY64" fmla="*/ 3837992 h 4411418"/>
              <a:gd name="connsiteX65" fmla="*/ 1785558 w 4213940"/>
              <a:gd name="connsiteY65" fmla="*/ 3657600 h 4411418"/>
              <a:gd name="connsiteX66" fmla="*/ 1748235 w 4213940"/>
              <a:gd name="connsiteY66" fmla="*/ 3545633 h 4411418"/>
              <a:gd name="connsiteX67" fmla="*/ 1729574 w 4213940"/>
              <a:gd name="connsiteY67" fmla="*/ 3464767 h 4411418"/>
              <a:gd name="connsiteX68" fmla="*/ 1717133 w 4213940"/>
              <a:gd name="connsiteY68" fmla="*/ 3290596 h 4411418"/>
              <a:gd name="connsiteX69" fmla="*/ 1710913 w 4213940"/>
              <a:gd name="connsiteY69" fmla="*/ 3147526 h 4411418"/>
              <a:gd name="connsiteX70" fmla="*/ 1648709 w 4213940"/>
              <a:gd name="connsiteY70" fmla="*/ 3135086 h 4411418"/>
              <a:gd name="connsiteX71" fmla="*/ 1381231 w 4213940"/>
              <a:gd name="connsiteY71" fmla="*/ 3103984 h 4411418"/>
              <a:gd name="connsiteX72" fmla="*/ 1263043 w 4213940"/>
              <a:gd name="connsiteY72" fmla="*/ 3116424 h 4411418"/>
              <a:gd name="connsiteX73" fmla="*/ 1113754 w 4213940"/>
              <a:gd name="connsiteY73" fmla="*/ 3097763 h 4411418"/>
              <a:gd name="connsiteX74" fmla="*/ 777852 w 4213940"/>
              <a:gd name="connsiteY74" fmla="*/ 3110204 h 4411418"/>
              <a:gd name="connsiteX75" fmla="*/ 665884 w 4213940"/>
              <a:gd name="connsiteY75" fmla="*/ 3116424 h 4411418"/>
              <a:gd name="connsiteX76" fmla="*/ 429509 w 4213940"/>
              <a:gd name="connsiteY76" fmla="*/ 3122645 h 4411418"/>
              <a:gd name="connsiteX77" fmla="*/ 224235 w 4213940"/>
              <a:gd name="connsiteY77" fmla="*/ 3116424 h 4411418"/>
              <a:gd name="connsiteX78" fmla="*/ 118488 w 4213940"/>
              <a:gd name="connsiteY78" fmla="*/ 3110204 h 4411418"/>
              <a:gd name="connsiteX79" fmla="*/ 106047 w 4213940"/>
              <a:gd name="connsiteY79" fmla="*/ 3072881 h 4411418"/>
              <a:gd name="connsiteX80" fmla="*/ 87386 w 4213940"/>
              <a:gd name="connsiteY80" fmla="*/ 2979575 h 4411418"/>
              <a:gd name="connsiteX81" fmla="*/ 81166 w 4213940"/>
              <a:gd name="connsiteY81" fmla="*/ 2606351 h 4411418"/>
              <a:gd name="connsiteX82" fmla="*/ 74945 w 4213940"/>
              <a:gd name="connsiteY82" fmla="*/ 2513045 h 4411418"/>
              <a:gd name="connsiteX83" fmla="*/ 56284 w 4213940"/>
              <a:gd name="connsiteY83" fmla="*/ 2432179 h 4411418"/>
              <a:gd name="connsiteX84" fmla="*/ 50064 w 4213940"/>
              <a:gd name="connsiteY84" fmla="*/ 2369975 h 4411418"/>
              <a:gd name="connsiteX85" fmla="*/ 25182 w 4213940"/>
              <a:gd name="connsiteY85" fmla="*/ 2220686 h 4411418"/>
              <a:gd name="connsiteX86" fmla="*/ 12741 w 4213940"/>
              <a:gd name="connsiteY86" fmla="*/ 2121159 h 4411418"/>
              <a:gd name="connsiteX87" fmla="*/ 6521 w 4213940"/>
              <a:gd name="connsiteY87" fmla="*/ 2077616 h 4411418"/>
              <a:gd name="connsiteX88" fmla="*/ 300 w 4213940"/>
              <a:gd name="connsiteY88" fmla="*/ 2009192 h 4411418"/>
              <a:gd name="connsiteX0" fmla="*/ 300 w 4213940"/>
              <a:gd name="connsiteY0" fmla="*/ 2009192 h 4411418"/>
              <a:gd name="connsiteX1" fmla="*/ 6521 w 4213940"/>
              <a:gd name="connsiteY1" fmla="*/ 1835020 h 4411418"/>
              <a:gd name="connsiteX2" fmla="*/ 12741 w 4213940"/>
              <a:gd name="connsiteY2" fmla="*/ 1772816 h 4411418"/>
              <a:gd name="connsiteX3" fmla="*/ 18962 w 4213940"/>
              <a:gd name="connsiteY3" fmla="*/ 1380930 h 4411418"/>
              <a:gd name="connsiteX4" fmla="*/ 12741 w 4213940"/>
              <a:gd name="connsiteY4" fmla="*/ 1113453 h 4411418"/>
              <a:gd name="connsiteX5" fmla="*/ 6521 w 4213940"/>
              <a:gd name="connsiteY5" fmla="*/ 1076130 h 4411418"/>
              <a:gd name="connsiteX6" fmla="*/ 300 w 4213940"/>
              <a:gd name="connsiteY6" fmla="*/ 926841 h 4411418"/>
              <a:gd name="connsiteX7" fmla="*/ 6521 w 4213940"/>
              <a:gd name="connsiteY7" fmla="*/ 615820 h 4411418"/>
              <a:gd name="connsiteX8" fmla="*/ 12741 w 4213940"/>
              <a:gd name="connsiteY8" fmla="*/ 572277 h 4411418"/>
              <a:gd name="connsiteX9" fmla="*/ 6521 w 4213940"/>
              <a:gd name="connsiteY9" fmla="*/ 441649 h 4411418"/>
              <a:gd name="connsiteX10" fmla="*/ 300 w 4213940"/>
              <a:gd name="connsiteY10" fmla="*/ 174171 h 4411418"/>
              <a:gd name="connsiteX11" fmla="*/ 25182 w 4213940"/>
              <a:gd name="connsiteY11" fmla="*/ 87086 h 4411418"/>
              <a:gd name="connsiteX12" fmla="*/ 50064 w 4213940"/>
              <a:gd name="connsiteY12" fmla="*/ 68424 h 4411418"/>
              <a:gd name="connsiteX13" fmla="*/ 99827 w 4213940"/>
              <a:gd name="connsiteY13" fmla="*/ 62204 h 4411418"/>
              <a:gd name="connsiteX14" fmla="*/ 180692 w 4213940"/>
              <a:gd name="connsiteY14" fmla="*/ 55984 h 4411418"/>
              <a:gd name="connsiteX15" fmla="*/ 329982 w 4213940"/>
              <a:gd name="connsiteY15" fmla="*/ 37322 h 4411418"/>
              <a:gd name="connsiteX16" fmla="*/ 385966 w 4213940"/>
              <a:gd name="connsiteY16" fmla="*/ 31102 h 4411418"/>
              <a:gd name="connsiteX17" fmla="*/ 510374 w 4213940"/>
              <a:gd name="connsiteY17" fmla="*/ 24881 h 4411418"/>
              <a:gd name="connsiteX18" fmla="*/ 703207 w 4213940"/>
              <a:gd name="connsiteY18" fmla="*/ 6220 h 4411418"/>
              <a:gd name="connsiteX19" fmla="*/ 759190 w 4213940"/>
              <a:gd name="connsiteY19" fmla="*/ 0 h 4411418"/>
              <a:gd name="connsiteX20" fmla="*/ 1300366 w 4213940"/>
              <a:gd name="connsiteY20" fmla="*/ 12441 h 4411418"/>
              <a:gd name="connsiteX21" fmla="*/ 1406113 w 4213940"/>
              <a:gd name="connsiteY21" fmla="*/ 18661 h 4411418"/>
              <a:gd name="connsiteX22" fmla="*/ 1636268 w 4213940"/>
              <a:gd name="connsiteY22" fmla="*/ 12441 h 4411418"/>
              <a:gd name="connsiteX23" fmla="*/ 1866423 w 4213940"/>
              <a:gd name="connsiteY23" fmla="*/ 18661 h 4411418"/>
              <a:gd name="connsiteX24" fmla="*/ 2021933 w 4213940"/>
              <a:gd name="connsiteY24" fmla="*/ 24881 h 4411418"/>
              <a:gd name="connsiteX25" fmla="*/ 2482243 w 4213940"/>
              <a:gd name="connsiteY25" fmla="*/ 24881 h 4411418"/>
              <a:gd name="connsiteX26" fmla="*/ 2718619 w 4213940"/>
              <a:gd name="connsiteY26" fmla="*/ 37322 h 4411418"/>
              <a:gd name="connsiteX27" fmla="*/ 2811925 w 4213940"/>
              <a:gd name="connsiteY27" fmla="*/ 31102 h 4411418"/>
              <a:gd name="connsiteX28" fmla="*/ 2892790 w 4213940"/>
              <a:gd name="connsiteY28" fmla="*/ 24881 h 4411418"/>
              <a:gd name="connsiteX29" fmla="*/ 3210031 w 4213940"/>
              <a:gd name="connsiteY29" fmla="*/ 18661 h 4411418"/>
              <a:gd name="connsiteX30" fmla="*/ 3577035 w 4213940"/>
              <a:gd name="connsiteY30" fmla="*/ 24881 h 4411418"/>
              <a:gd name="connsiteX31" fmla="*/ 3639239 w 4213940"/>
              <a:gd name="connsiteY31" fmla="*/ 37322 h 4411418"/>
              <a:gd name="connsiteX32" fmla="*/ 3838292 w 4213940"/>
              <a:gd name="connsiteY32" fmla="*/ 43543 h 4411418"/>
              <a:gd name="connsiteX33" fmla="*/ 4012464 w 4213940"/>
              <a:gd name="connsiteY33" fmla="*/ 118188 h 4411418"/>
              <a:gd name="connsiteX34" fmla="*/ 4031125 w 4213940"/>
              <a:gd name="connsiteY34" fmla="*/ 186612 h 4411418"/>
              <a:gd name="connsiteX35" fmla="*/ 4056007 w 4213940"/>
              <a:gd name="connsiteY35" fmla="*/ 404326 h 4411418"/>
              <a:gd name="connsiteX36" fmla="*/ 4074668 w 4213940"/>
              <a:gd name="connsiteY36" fmla="*/ 690465 h 4411418"/>
              <a:gd name="connsiteX37" fmla="*/ 4124431 w 4213940"/>
              <a:gd name="connsiteY37" fmla="*/ 1013926 h 4411418"/>
              <a:gd name="connsiteX38" fmla="*/ 4155533 w 4213940"/>
              <a:gd name="connsiteY38" fmla="*/ 1231641 h 4411418"/>
              <a:gd name="connsiteX39" fmla="*/ 4161754 w 4213940"/>
              <a:gd name="connsiteY39" fmla="*/ 1349828 h 4411418"/>
              <a:gd name="connsiteX40" fmla="*/ 4174194 w 4213940"/>
              <a:gd name="connsiteY40" fmla="*/ 1598645 h 4411418"/>
              <a:gd name="connsiteX41" fmla="*/ 4199076 w 4213940"/>
              <a:gd name="connsiteY41" fmla="*/ 1803918 h 4411418"/>
              <a:gd name="connsiteX42" fmla="*/ 4205296 w 4213940"/>
              <a:gd name="connsiteY42" fmla="*/ 1878563 h 4411418"/>
              <a:gd name="connsiteX43" fmla="*/ 4199076 w 4213940"/>
              <a:gd name="connsiteY43" fmla="*/ 2774302 h 4411418"/>
              <a:gd name="connsiteX44" fmla="*/ 4180415 w 4213940"/>
              <a:gd name="connsiteY44" fmla="*/ 2892490 h 4411418"/>
              <a:gd name="connsiteX45" fmla="*/ 4136872 w 4213940"/>
              <a:gd name="connsiteY45" fmla="*/ 3315477 h 4411418"/>
              <a:gd name="connsiteX46" fmla="*/ 4130652 w 4213940"/>
              <a:gd name="connsiteY46" fmla="*/ 3508310 h 4411418"/>
              <a:gd name="connsiteX47" fmla="*/ 4143092 w 4213940"/>
              <a:gd name="connsiteY47" fmla="*/ 3900196 h 4411418"/>
              <a:gd name="connsiteX48" fmla="*/ 4136872 w 4213940"/>
              <a:gd name="connsiteY48" fmla="*/ 3974841 h 4411418"/>
              <a:gd name="connsiteX49" fmla="*/ 4124431 w 4213940"/>
              <a:gd name="connsiteY49" fmla="*/ 3999722 h 4411418"/>
              <a:gd name="connsiteX50" fmla="*/ 4118211 w 4213940"/>
              <a:gd name="connsiteY50" fmla="*/ 4086808 h 4411418"/>
              <a:gd name="connsiteX51" fmla="*/ 4111990 w 4213940"/>
              <a:gd name="connsiteY51" fmla="*/ 4254759 h 4411418"/>
              <a:gd name="connsiteX52" fmla="*/ 4105770 w 4213940"/>
              <a:gd name="connsiteY52" fmla="*/ 4279641 h 4411418"/>
              <a:gd name="connsiteX53" fmla="*/ 4099549 w 4213940"/>
              <a:gd name="connsiteY53" fmla="*/ 4310743 h 4411418"/>
              <a:gd name="connsiteX54" fmla="*/ 4056007 w 4213940"/>
              <a:gd name="connsiteY54" fmla="*/ 4323184 h 4411418"/>
              <a:gd name="connsiteX55" fmla="*/ 3863174 w 4213940"/>
              <a:gd name="connsiteY55" fmla="*/ 4310743 h 4411418"/>
              <a:gd name="connsiteX56" fmla="*/ 3172709 w 4213940"/>
              <a:gd name="connsiteY56" fmla="*/ 4323184 h 4411418"/>
              <a:gd name="connsiteX57" fmla="*/ 3129166 w 4213940"/>
              <a:gd name="connsiteY57" fmla="*/ 4329404 h 4411418"/>
              <a:gd name="connsiteX58" fmla="*/ 3035860 w 4213940"/>
              <a:gd name="connsiteY58" fmla="*/ 4348065 h 4411418"/>
              <a:gd name="connsiteX59" fmla="*/ 2805705 w 4213940"/>
              <a:gd name="connsiteY59" fmla="*/ 4366726 h 4411418"/>
              <a:gd name="connsiteX60" fmla="*/ 2488464 w 4213940"/>
              <a:gd name="connsiteY60" fmla="*/ 4404048 h 4411418"/>
              <a:gd name="connsiteX61" fmla="*/ 2252088 w 4213940"/>
              <a:gd name="connsiteY61" fmla="*/ 4316963 h 4411418"/>
              <a:gd name="connsiteX62" fmla="*/ 2239647 w 4213940"/>
              <a:gd name="connsiteY62" fmla="*/ 4391608 h 4411418"/>
              <a:gd name="connsiteX63" fmla="*/ 1941067 w 4213940"/>
              <a:gd name="connsiteY63" fmla="*/ 4410268 h 4411418"/>
              <a:gd name="connsiteX64" fmla="*/ 1841541 w 4213940"/>
              <a:gd name="connsiteY64" fmla="*/ 3837992 h 4411418"/>
              <a:gd name="connsiteX65" fmla="*/ 1785558 w 4213940"/>
              <a:gd name="connsiteY65" fmla="*/ 3657600 h 4411418"/>
              <a:gd name="connsiteX66" fmla="*/ 1748235 w 4213940"/>
              <a:gd name="connsiteY66" fmla="*/ 3545633 h 4411418"/>
              <a:gd name="connsiteX67" fmla="*/ 1729574 w 4213940"/>
              <a:gd name="connsiteY67" fmla="*/ 3464767 h 4411418"/>
              <a:gd name="connsiteX68" fmla="*/ 1717133 w 4213940"/>
              <a:gd name="connsiteY68" fmla="*/ 3290596 h 4411418"/>
              <a:gd name="connsiteX69" fmla="*/ 1710913 w 4213940"/>
              <a:gd name="connsiteY69" fmla="*/ 3147526 h 4411418"/>
              <a:gd name="connsiteX70" fmla="*/ 1648709 w 4213940"/>
              <a:gd name="connsiteY70" fmla="*/ 3135086 h 4411418"/>
              <a:gd name="connsiteX71" fmla="*/ 1381231 w 4213940"/>
              <a:gd name="connsiteY71" fmla="*/ 3103984 h 4411418"/>
              <a:gd name="connsiteX72" fmla="*/ 1263043 w 4213940"/>
              <a:gd name="connsiteY72" fmla="*/ 3116424 h 4411418"/>
              <a:gd name="connsiteX73" fmla="*/ 1113754 w 4213940"/>
              <a:gd name="connsiteY73" fmla="*/ 3097763 h 4411418"/>
              <a:gd name="connsiteX74" fmla="*/ 777852 w 4213940"/>
              <a:gd name="connsiteY74" fmla="*/ 3110204 h 4411418"/>
              <a:gd name="connsiteX75" fmla="*/ 665884 w 4213940"/>
              <a:gd name="connsiteY75" fmla="*/ 3116424 h 4411418"/>
              <a:gd name="connsiteX76" fmla="*/ 429509 w 4213940"/>
              <a:gd name="connsiteY76" fmla="*/ 3122645 h 4411418"/>
              <a:gd name="connsiteX77" fmla="*/ 224235 w 4213940"/>
              <a:gd name="connsiteY77" fmla="*/ 3116424 h 4411418"/>
              <a:gd name="connsiteX78" fmla="*/ 118488 w 4213940"/>
              <a:gd name="connsiteY78" fmla="*/ 3110204 h 4411418"/>
              <a:gd name="connsiteX79" fmla="*/ 106047 w 4213940"/>
              <a:gd name="connsiteY79" fmla="*/ 3072881 h 4411418"/>
              <a:gd name="connsiteX80" fmla="*/ 87386 w 4213940"/>
              <a:gd name="connsiteY80" fmla="*/ 2979575 h 4411418"/>
              <a:gd name="connsiteX81" fmla="*/ 81166 w 4213940"/>
              <a:gd name="connsiteY81" fmla="*/ 2606351 h 4411418"/>
              <a:gd name="connsiteX82" fmla="*/ 74945 w 4213940"/>
              <a:gd name="connsiteY82" fmla="*/ 2513045 h 4411418"/>
              <a:gd name="connsiteX83" fmla="*/ 56284 w 4213940"/>
              <a:gd name="connsiteY83" fmla="*/ 2432179 h 4411418"/>
              <a:gd name="connsiteX84" fmla="*/ 50064 w 4213940"/>
              <a:gd name="connsiteY84" fmla="*/ 2369975 h 4411418"/>
              <a:gd name="connsiteX85" fmla="*/ 25182 w 4213940"/>
              <a:gd name="connsiteY85" fmla="*/ 2220686 h 4411418"/>
              <a:gd name="connsiteX86" fmla="*/ 12741 w 4213940"/>
              <a:gd name="connsiteY86" fmla="*/ 2121159 h 4411418"/>
              <a:gd name="connsiteX87" fmla="*/ 6521 w 4213940"/>
              <a:gd name="connsiteY87" fmla="*/ 2077616 h 4411418"/>
              <a:gd name="connsiteX88" fmla="*/ 300 w 4213940"/>
              <a:gd name="connsiteY88" fmla="*/ 2009192 h 4411418"/>
              <a:gd name="connsiteX0" fmla="*/ 300 w 4213940"/>
              <a:gd name="connsiteY0" fmla="*/ 2009192 h 4410838"/>
              <a:gd name="connsiteX1" fmla="*/ 6521 w 4213940"/>
              <a:gd name="connsiteY1" fmla="*/ 1835020 h 4410838"/>
              <a:gd name="connsiteX2" fmla="*/ 12741 w 4213940"/>
              <a:gd name="connsiteY2" fmla="*/ 1772816 h 4410838"/>
              <a:gd name="connsiteX3" fmla="*/ 18962 w 4213940"/>
              <a:gd name="connsiteY3" fmla="*/ 1380930 h 4410838"/>
              <a:gd name="connsiteX4" fmla="*/ 12741 w 4213940"/>
              <a:gd name="connsiteY4" fmla="*/ 1113453 h 4410838"/>
              <a:gd name="connsiteX5" fmla="*/ 6521 w 4213940"/>
              <a:gd name="connsiteY5" fmla="*/ 1076130 h 4410838"/>
              <a:gd name="connsiteX6" fmla="*/ 300 w 4213940"/>
              <a:gd name="connsiteY6" fmla="*/ 926841 h 4410838"/>
              <a:gd name="connsiteX7" fmla="*/ 6521 w 4213940"/>
              <a:gd name="connsiteY7" fmla="*/ 615820 h 4410838"/>
              <a:gd name="connsiteX8" fmla="*/ 12741 w 4213940"/>
              <a:gd name="connsiteY8" fmla="*/ 572277 h 4410838"/>
              <a:gd name="connsiteX9" fmla="*/ 6521 w 4213940"/>
              <a:gd name="connsiteY9" fmla="*/ 441649 h 4410838"/>
              <a:gd name="connsiteX10" fmla="*/ 300 w 4213940"/>
              <a:gd name="connsiteY10" fmla="*/ 174171 h 4410838"/>
              <a:gd name="connsiteX11" fmla="*/ 25182 w 4213940"/>
              <a:gd name="connsiteY11" fmla="*/ 87086 h 4410838"/>
              <a:gd name="connsiteX12" fmla="*/ 50064 w 4213940"/>
              <a:gd name="connsiteY12" fmla="*/ 68424 h 4410838"/>
              <a:gd name="connsiteX13" fmla="*/ 99827 w 4213940"/>
              <a:gd name="connsiteY13" fmla="*/ 62204 h 4410838"/>
              <a:gd name="connsiteX14" fmla="*/ 180692 w 4213940"/>
              <a:gd name="connsiteY14" fmla="*/ 55984 h 4410838"/>
              <a:gd name="connsiteX15" fmla="*/ 329982 w 4213940"/>
              <a:gd name="connsiteY15" fmla="*/ 37322 h 4410838"/>
              <a:gd name="connsiteX16" fmla="*/ 385966 w 4213940"/>
              <a:gd name="connsiteY16" fmla="*/ 31102 h 4410838"/>
              <a:gd name="connsiteX17" fmla="*/ 510374 w 4213940"/>
              <a:gd name="connsiteY17" fmla="*/ 24881 h 4410838"/>
              <a:gd name="connsiteX18" fmla="*/ 703207 w 4213940"/>
              <a:gd name="connsiteY18" fmla="*/ 6220 h 4410838"/>
              <a:gd name="connsiteX19" fmla="*/ 759190 w 4213940"/>
              <a:gd name="connsiteY19" fmla="*/ 0 h 4410838"/>
              <a:gd name="connsiteX20" fmla="*/ 1300366 w 4213940"/>
              <a:gd name="connsiteY20" fmla="*/ 12441 h 4410838"/>
              <a:gd name="connsiteX21" fmla="*/ 1406113 w 4213940"/>
              <a:gd name="connsiteY21" fmla="*/ 18661 h 4410838"/>
              <a:gd name="connsiteX22" fmla="*/ 1636268 w 4213940"/>
              <a:gd name="connsiteY22" fmla="*/ 12441 h 4410838"/>
              <a:gd name="connsiteX23" fmla="*/ 1866423 w 4213940"/>
              <a:gd name="connsiteY23" fmla="*/ 18661 h 4410838"/>
              <a:gd name="connsiteX24" fmla="*/ 2021933 w 4213940"/>
              <a:gd name="connsiteY24" fmla="*/ 24881 h 4410838"/>
              <a:gd name="connsiteX25" fmla="*/ 2482243 w 4213940"/>
              <a:gd name="connsiteY25" fmla="*/ 24881 h 4410838"/>
              <a:gd name="connsiteX26" fmla="*/ 2718619 w 4213940"/>
              <a:gd name="connsiteY26" fmla="*/ 37322 h 4410838"/>
              <a:gd name="connsiteX27" fmla="*/ 2811925 w 4213940"/>
              <a:gd name="connsiteY27" fmla="*/ 31102 h 4410838"/>
              <a:gd name="connsiteX28" fmla="*/ 2892790 w 4213940"/>
              <a:gd name="connsiteY28" fmla="*/ 24881 h 4410838"/>
              <a:gd name="connsiteX29" fmla="*/ 3210031 w 4213940"/>
              <a:gd name="connsiteY29" fmla="*/ 18661 h 4410838"/>
              <a:gd name="connsiteX30" fmla="*/ 3577035 w 4213940"/>
              <a:gd name="connsiteY30" fmla="*/ 24881 h 4410838"/>
              <a:gd name="connsiteX31" fmla="*/ 3639239 w 4213940"/>
              <a:gd name="connsiteY31" fmla="*/ 37322 h 4410838"/>
              <a:gd name="connsiteX32" fmla="*/ 3838292 w 4213940"/>
              <a:gd name="connsiteY32" fmla="*/ 43543 h 4410838"/>
              <a:gd name="connsiteX33" fmla="*/ 4012464 w 4213940"/>
              <a:gd name="connsiteY33" fmla="*/ 118188 h 4410838"/>
              <a:gd name="connsiteX34" fmla="*/ 4031125 w 4213940"/>
              <a:gd name="connsiteY34" fmla="*/ 186612 h 4410838"/>
              <a:gd name="connsiteX35" fmla="*/ 4056007 w 4213940"/>
              <a:gd name="connsiteY35" fmla="*/ 404326 h 4410838"/>
              <a:gd name="connsiteX36" fmla="*/ 4074668 w 4213940"/>
              <a:gd name="connsiteY36" fmla="*/ 690465 h 4410838"/>
              <a:gd name="connsiteX37" fmla="*/ 4124431 w 4213940"/>
              <a:gd name="connsiteY37" fmla="*/ 1013926 h 4410838"/>
              <a:gd name="connsiteX38" fmla="*/ 4155533 w 4213940"/>
              <a:gd name="connsiteY38" fmla="*/ 1231641 h 4410838"/>
              <a:gd name="connsiteX39" fmla="*/ 4161754 w 4213940"/>
              <a:gd name="connsiteY39" fmla="*/ 1349828 h 4410838"/>
              <a:gd name="connsiteX40" fmla="*/ 4174194 w 4213940"/>
              <a:gd name="connsiteY40" fmla="*/ 1598645 h 4410838"/>
              <a:gd name="connsiteX41" fmla="*/ 4199076 w 4213940"/>
              <a:gd name="connsiteY41" fmla="*/ 1803918 h 4410838"/>
              <a:gd name="connsiteX42" fmla="*/ 4205296 w 4213940"/>
              <a:gd name="connsiteY42" fmla="*/ 1878563 h 4410838"/>
              <a:gd name="connsiteX43" fmla="*/ 4199076 w 4213940"/>
              <a:gd name="connsiteY43" fmla="*/ 2774302 h 4410838"/>
              <a:gd name="connsiteX44" fmla="*/ 4180415 w 4213940"/>
              <a:gd name="connsiteY44" fmla="*/ 2892490 h 4410838"/>
              <a:gd name="connsiteX45" fmla="*/ 4136872 w 4213940"/>
              <a:gd name="connsiteY45" fmla="*/ 3315477 h 4410838"/>
              <a:gd name="connsiteX46" fmla="*/ 4130652 w 4213940"/>
              <a:gd name="connsiteY46" fmla="*/ 3508310 h 4410838"/>
              <a:gd name="connsiteX47" fmla="*/ 4143092 w 4213940"/>
              <a:gd name="connsiteY47" fmla="*/ 3900196 h 4410838"/>
              <a:gd name="connsiteX48" fmla="*/ 4136872 w 4213940"/>
              <a:gd name="connsiteY48" fmla="*/ 3974841 h 4410838"/>
              <a:gd name="connsiteX49" fmla="*/ 4124431 w 4213940"/>
              <a:gd name="connsiteY49" fmla="*/ 3999722 h 4410838"/>
              <a:gd name="connsiteX50" fmla="*/ 4118211 w 4213940"/>
              <a:gd name="connsiteY50" fmla="*/ 4086808 h 4410838"/>
              <a:gd name="connsiteX51" fmla="*/ 4111990 w 4213940"/>
              <a:gd name="connsiteY51" fmla="*/ 4254759 h 4410838"/>
              <a:gd name="connsiteX52" fmla="*/ 4105770 w 4213940"/>
              <a:gd name="connsiteY52" fmla="*/ 4279641 h 4410838"/>
              <a:gd name="connsiteX53" fmla="*/ 4099549 w 4213940"/>
              <a:gd name="connsiteY53" fmla="*/ 4310743 h 4410838"/>
              <a:gd name="connsiteX54" fmla="*/ 4056007 w 4213940"/>
              <a:gd name="connsiteY54" fmla="*/ 4323184 h 4410838"/>
              <a:gd name="connsiteX55" fmla="*/ 3863174 w 4213940"/>
              <a:gd name="connsiteY55" fmla="*/ 4310743 h 4410838"/>
              <a:gd name="connsiteX56" fmla="*/ 3172709 w 4213940"/>
              <a:gd name="connsiteY56" fmla="*/ 4323184 h 4410838"/>
              <a:gd name="connsiteX57" fmla="*/ 3129166 w 4213940"/>
              <a:gd name="connsiteY57" fmla="*/ 4329404 h 4410838"/>
              <a:gd name="connsiteX58" fmla="*/ 3035860 w 4213940"/>
              <a:gd name="connsiteY58" fmla="*/ 4348065 h 4410838"/>
              <a:gd name="connsiteX59" fmla="*/ 2805705 w 4213940"/>
              <a:gd name="connsiteY59" fmla="*/ 4366726 h 4410838"/>
              <a:gd name="connsiteX60" fmla="*/ 2488464 w 4213940"/>
              <a:gd name="connsiteY60" fmla="*/ 4404048 h 4410838"/>
              <a:gd name="connsiteX61" fmla="*/ 2364055 w 4213940"/>
              <a:gd name="connsiteY61" fmla="*/ 4391608 h 4410838"/>
              <a:gd name="connsiteX62" fmla="*/ 2239647 w 4213940"/>
              <a:gd name="connsiteY62" fmla="*/ 4391608 h 4410838"/>
              <a:gd name="connsiteX63" fmla="*/ 1941067 w 4213940"/>
              <a:gd name="connsiteY63" fmla="*/ 4410268 h 4410838"/>
              <a:gd name="connsiteX64" fmla="*/ 1841541 w 4213940"/>
              <a:gd name="connsiteY64" fmla="*/ 3837992 h 4410838"/>
              <a:gd name="connsiteX65" fmla="*/ 1785558 w 4213940"/>
              <a:gd name="connsiteY65" fmla="*/ 3657600 h 4410838"/>
              <a:gd name="connsiteX66" fmla="*/ 1748235 w 4213940"/>
              <a:gd name="connsiteY66" fmla="*/ 3545633 h 4410838"/>
              <a:gd name="connsiteX67" fmla="*/ 1729574 w 4213940"/>
              <a:gd name="connsiteY67" fmla="*/ 3464767 h 4410838"/>
              <a:gd name="connsiteX68" fmla="*/ 1717133 w 4213940"/>
              <a:gd name="connsiteY68" fmla="*/ 3290596 h 4410838"/>
              <a:gd name="connsiteX69" fmla="*/ 1710913 w 4213940"/>
              <a:gd name="connsiteY69" fmla="*/ 3147526 h 4410838"/>
              <a:gd name="connsiteX70" fmla="*/ 1648709 w 4213940"/>
              <a:gd name="connsiteY70" fmla="*/ 3135086 h 4410838"/>
              <a:gd name="connsiteX71" fmla="*/ 1381231 w 4213940"/>
              <a:gd name="connsiteY71" fmla="*/ 3103984 h 4410838"/>
              <a:gd name="connsiteX72" fmla="*/ 1263043 w 4213940"/>
              <a:gd name="connsiteY72" fmla="*/ 3116424 h 4410838"/>
              <a:gd name="connsiteX73" fmla="*/ 1113754 w 4213940"/>
              <a:gd name="connsiteY73" fmla="*/ 3097763 h 4410838"/>
              <a:gd name="connsiteX74" fmla="*/ 777852 w 4213940"/>
              <a:gd name="connsiteY74" fmla="*/ 3110204 h 4410838"/>
              <a:gd name="connsiteX75" fmla="*/ 665884 w 4213940"/>
              <a:gd name="connsiteY75" fmla="*/ 3116424 h 4410838"/>
              <a:gd name="connsiteX76" fmla="*/ 429509 w 4213940"/>
              <a:gd name="connsiteY76" fmla="*/ 3122645 h 4410838"/>
              <a:gd name="connsiteX77" fmla="*/ 224235 w 4213940"/>
              <a:gd name="connsiteY77" fmla="*/ 3116424 h 4410838"/>
              <a:gd name="connsiteX78" fmla="*/ 118488 w 4213940"/>
              <a:gd name="connsiteY78" fmla="*/ 3110204 h 4410838"/>
              <a:gd name="connsiteX79" fmla="*/ 106047 w 4213940"/>
              <a:gd name="connsiteY79" fmla="*/ 3072881 h 4410838"/>
              <a:gd name="connsiteX80" fmla="*/ 87386 w 4213940"/>
              <a:gd name="connsiteY80" fmla="*/ 2979575 h 4410838"/>
              <a:gd name="connsiteX81" fmla="*/ 81166 w 4213940"/>
              <a:gd name="connsiteY81" fmla="*/ 2606351 h 4410838"/>
              <a:gd name="connsiteX82" fmla="*/ 74945 w 4213940"/>
              <a:gd name="connsiteY82" fmla="*/ 2513045 h 4410838"/>
              <a:gd name="connsiteX83" fmla="*/ 56284 w 4213940"/>
              <a:gd name="connsiteY83" fmla="*/ 2432179 h 4410838"/>
              <a:gd name="connsiteX84" fmla="*/ 50064 w 4213940"/>
              <a:gd name="connsiteY84" fmla="*/ 2369975 h 4410838"/>
              <a:gd name="connsiteX85" fmla="*/ 25182 w 4213940"/>
              <a:gd name="connsiteY85" fmla="*/ 2220686 h 4410838"/>
              <a:gd name="connsiteX86" fmla="*/ 12741 w 4213940"/>
              <a:gd name="connsiteY86" fmla="*/ 2121159 h 4410838"/>
              <a:gd name="connsiteX87" fmla="*/ 6521 w 4213940"/>
              <a:gd name="connsiteY87" fmla="*/ 2077616 h 4410838"/>
              <a:gd name="connsiteX88" fmla="*/ 300 w 4213940"/>
              <a:gd name="connsiteY88" fmla="*/ 2009192 h 4410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</a:cxnLst>
            <a:rect l="l" t="t" r="r" b="b"/>
            <a:pathLst>
              <a:path w="4213940" h="4410838">
                <a:moveTo>
                  <a:pt x="300" y="2009192"/>
                </a:moveTo>
                <a:cubicBezTo>
                  <a:pt x="300" y="1968759"/>
                  <a:pt x="3468" y="1893034"/>
                  <a:pt x="6521" y="1835020"/>
                </a:cubicBezTo>
                <a:cubicBezTo>
                  <a:pt x="7616" y="1814211"/>
                  <a:pt x="12170" y="1793646"/>
                  <a:pt x="12741" y="1772816"/>
                </a:cubicBezTo>
                <a:cubicBezTo>
                  <a:pt x="16319" y="1642220"/>
                  <a:pt x="16888" y="1511559"/>
                  <a:pt x="18962" y="1380930"/>
                </a:cubicBezTo>
                <a:cubicBezTo>
                  <a:pt x="16888" y="1291771"/>
                  <a:pt x="16378" y="1202562"/>
                  <a:pt x="12741" y="1113453"/>
                </a:cubicBezTo>
                <a:cubicBezTo>
                  <a:pt x="12227" y="1100851"/>
                  <a:pt x="7360" y="1088715"/>
                  <a:pt x="6521" y="1076130"/>
                </a:cubicBezTo>
                <a:cubicBezTo>
                  <a:pt x="3208" y="1026434"/>
                  <a:pt x="2374" y="976604"/>
                  <a:pt x="300" y="926841"/>
                </a:cubicBezTo>
                <a:cubicBezTo>
                  <a:pt x="2374" y="823167"/>
                  <a:pt x="2885" y="719451"/>
                  <a:pt x="6521" y="615820"/>
                </a:cubicBezTo>
                <a:cubicBezTo>
                  <a:pt x="7035" y="601167"/>
                  <a:pt x="12741" y="586939"/>
                  <a:pt x="12741" y="572277"/>
                </a:cubicBezTo>
                <a:cubicBezTo>
                  <a:pt x="12741" y="528685"/>
                  <a:pt x="8594" y="485192"/>
                  <a:pt x="6521" y="441649"/>
                </a:cubicBezTo>
                <a:cubicBezTo>
                  <a:pt x="4447" y="352490"/>
                  <a:pt x="-1382" y="263339"/>
                  <a:pt x="300" y="174171"/>
                </a:cubicBezTo>
                <a:cubicBezTo>
                  <a:pt x="552" y="160826"/>
                  <a:pt x="9427" y="105467"/>
                  <a:pt x="25182" y="87086"/>
                </a:cubicBezTo>
                <a:cubicBezTo>
                  <a:pt x="31929" y="79214"/>
                  <a:pt x="40228" y="71703"/>
                  <a:pt x="50064" y="68424"/>
                </a:cubicBezTo>
                <a:cubicBezTo>
                  <a:pt x="65923" y="63138"/>
                  <a:pt x="83186" y="63789"/>
                  <a:pt x="99827" y="62204"/>
                </a:cubicBezTo>
                <a:cubicBezTo>
                  <a:pt x="126740" y="59641"/>
                  <a:pt x="153737" y="58057"/>
                  <a:pt x="180692" y="55984"/>
                </a:cubicBezTo>
                <a:cubicBezTo>
                  <a:pt x="255054" y="43589"/>
                  <a:pt x="205487" y="51155"/>
                  <a:pt x="329982" y="37322"/>
                </a:cubicBezTo>
                <a:cubicBezTo>
                  <a:pt x="348643" y="35249"/>
                  <a:pt x="367213" y="32040"/>
                  <a:pt x="385966" y="31102"/>
                </a:cubicBezTo>
                <a:lnTo>
                  <a:pt x="510374" y="24881"/>
                </a:lnTo>
                <a:cubicBezTo>
                  <a:pt x="591210" y="4674"/>
                  <a:pt x="516927" y="21743"/>
                  <a:pt x="703207" y="6220"/>
                </a:cubicBezTo>
                <a:cubicBezTo>
                  <a:pt x="721918" y="4661"/>
                  <a:pt x="740529" y="2073"/>
                  <a:pt x="759190" y="0"/>
                </a:cubicBezTo>
                <a:lnTo>
                  <a:pt x="1300366" y="12441"/>
                </a:lnTo>
                <a:cubicBezTo>
                  <a:pt x="1335661" y="13459"/>
                  <a:pt x="1370803" y="18661"/>
                  <a:pt x="1406113" y="18661"/>
                </a:cubicBezTo>
                <a:cubicBezTo>
                  <a:pt x="1482859" y="18661"/>
                  <a:pt x="1559550" y="14514"/>
                  <a:pt x="1636268" y="12441"/>
                </a:cubicBezTo>
                <a:cubicBezTo>
                  <a:pt x="1749899" y="-1764"/>
                  <a:pt x="1654717" y="6900"/>
                  <a:pt x="1866423" y="18661"/>
                </a:cubicBezTo>
                <a:cubicBezTo>
                  <a:pt x="1918221" y="21539"/>
                  <a:pt x="1970096" y="22808"/>
                  <a:pt x="2021933" y="24881"/>
                </a:cubicBezTo>
                <a:cubicBezTo>
                  <a:pt x="2244230" y="-14347"/>
                  <a:pt x="2091937" y="4339"/>
                  <a:pt x="2482243" y="24881"/>
                </a:cubicBezTo>
                <a:lnTo>
                  <a:pt x="2718619" y="37322"/>
                </a:lnTo>
                <a:lnTo>
                  <a:pt x="2811925" y="31102"/>
                </a:lnTo>
                <a:cubicBezTo>
                  <a:pt x="2838891" y="29176"/>
                  <a:pt x="2865769" y="25725"/>
                  <a:pt x="2892790" y="24881"/>
                </a:cubicBezTo>
                <a:cubicBezTo>
                  <a:pt x="2998506" y="21577"/>
                  <a:pt x="3104284" y="20734"/>
                  <a:pt x="3210031" y="18661"/>
                </a:cubicBezTo>
                <a:cubicBezTo>
                  <a:pt x="3332366" y="20734"/>
                  <a:pt x="3454798" y="19566"/>
                  <a:pt x="3577035" y="24881"/>
                </a:cubicBezTo>
                <a:cubicBezTo>
                  <a:pt x="3598160" y="25799"/>
                  <a:pt x="3618147" y="35815"/>
                  <a:pt x="3639239" y="37322"/>
                </a:cubicBezTo>
                <a:cubicBezTo>
                  <a:pt x="3705454" y="42052"/>
                  <a:pt x="3771941" y="41469"/>
                  <a:pt x="3838292" y="43543"/>
                </a:cubicBezTo>
                <a:cubicBezTo>
                  <a:pt x="3896349" y="68425"/>
                  <a:pt x="3961737" y="80552"/>
                  <a:pt x="4012464" y="118188"/>
                </a:cubicBezTo>
                <a:cubicBezTo>
                  <a:pt x="4031450" y="132274"/>
                  <a:pt x="4026489" y="163430"/>
                  <a:pt x="4031125" y="186612"/>
                </a:cubicBezTo>
                <a:cubicBezTo>
                  <a:pt x="4041812" y="240046"/>
                  <a:pt x="4052629" y="359291"/>
                  <a:pt x="4056007" y="404326"/>
                </a:cubicBezTo>
                <a:cubicBezTo>
                  <a:pt x="4066931" y="549986"/>
                  <a:pt x="4056817" y="523850"/>
                  <a:pt x="4074668" y="690465"/>
                </a:cubicBezTo>
                <a:cubicBezTo>
                  <a:pt x="4096768" y="896733"/>
                  <a:pt x="4096640" y="828659"/>
                  <a:pt x="4124431" y="1013926"/>
                </a:cubicBezTo>
                <a:cubicBezTo>
                  <a:pt x="4187678" y="1435567"/>
                  <a:pt x="4081587" y="787956"/>
                  <a:pt x="4155533" y="1231641"/>
                </a:cubicBezTo>
                <a:cubicBezTo>
                  <a:pt x="4157607" y="1271037"/>
                  <a:pt x="4159963" y="1310418"/>
                  <a:pt x="4161754" y="1349828"/>
                </a:cubicBezTo>
                <a:cubicBezTo>
                  <a:pt x="4165787" y="1438550"/>
                  <a:pt x="4166586" y="1512419"/>
                  <a:pt x="4174194" y="1598645"/>
                </a:cubicBezTo>
                <a:cubicBezTo>
                  <a:pt x="4194276" y="1826246"/>
                  <a:pt x="4177649" y="1618213"/>
                  <a:pt x="4199076" y="1803918"/>
                </a:cubicBezTo>
                <a:cubicBezTo>
                  <a:pt x="4201938" y="1828721"/>
                  <a:pt x="4203223" y="1853681"/>
                  <a:pt x="4205296" y="1878563"/>
                </a:cubicBezTo>
                <a:cubicBezTo>
                  <a:pt x="4216152" y="2247643"/>
                  <a:pt x="4219500" y="2247356"/>
                  <a:pt x="4199076" y="2774302"/>
                </a:cubicBezTo>
                <a:cubicBezTo>
                  <a:pt x="4197531" y="2814156"/>
                  <a:pt x="4185574" y="2852941"/>
                  <a:pt x="4180415" y="2892490"/>
                </a:cubicBezTo>
                <a:cubicBezTo>
                  <a:pt x="4166823" y="2996696"/>
                  <a:pt x="4145234" y="3229772"/>
                  <a:pt x="4136872" y="3315477"/>
                </a:cubicBezTo>
                <a:cubicBezTo>
                  <a:pt x="4134799" y="3379755"/>
                  <a:pt x="4130652" y="3443999"/>
                  <a:pt x="4130652" y="3508310"/>
                </a:cubicBezTo>
                <a:cubicBezTo>
                  <a:pt x="4130652" y="3836833"/>
                  <a:pt x="4118128" y="3750399"/>
                  <a:pt x="4143092" y="3900196"/>
                </a:cubicBezTo>
                <a:cubicBezTo>
                  <a:pt x="4141019" y="3925078"/>
                  <a:pt x="4141473" y="3950301"/>
                  <a:pt x="4136872" y="3974841"/>
                </a:cubicBezTo>
                <a:cubicBezTo>
                  <a:pt x="4135163" y="3983955"/>
                  <a:pt x="4125955" y="3990575"/>
                  <a:pt x="4124431" y="3999722"/>
                </a:cubicBezTo>
                <a:cubicBezTo>
                  <a:pt x="4119647" y="4028429"/>
                  <a:pt x="4119629" y="4057740"/>
                  <a:pt x="4118211" y="4086808"/>
                </a:cubicBezTo>
                <a:cubicBezTo>
                  <a:pt x="4115481" y="4142764"/>
                  <a:pt x="4115597" y="4198853"/>
                  <a:pt x="4111990" y="4254759"/>
                </a:cubicBezTo>
                <a:cubicBezTo>
                  <a:pt x="4111440" y="4263290"/>
                  <a:pt x="4107625" y="4271295"/>
                  <a:pt x="4105770" y="4279641"/>
                </a:cubicBezTo>
                <a:cubicBezTo>
                  <a:pt x="4103476" y="4289962"/>
                  <a:pt x="4107506" y="4303781"/>
                  <a:pt x="4099549" y="4310743"/>
                </a:cubicBezTo>
                <a:cubicBezTo>
                  <a:pt x="4088189" y="4320683"/>
                  <a:pt x="4070521" y="4319037"/>
                  <a:pt x="4056007" y="4323184"/>
                </a:cubicBezTo>
                <a:cubicBezTo>
                  <a:pt x="3979455" y="4307872"/>
                  <a:pt x="3997441" y="4309763"/>
                  <a:pt x="3863174" y="4310743"/>
                </a:cubicBezTo>
                <a:cubicBezTo>
                  <a:pt x="3632988" y="4312423"/>
                  <a:pt x="3402864" y="4319037"/>
                  <a:pt x="3172709" y="4323184"/>
                </a:cubicBezTo>
                <a:cubicBezTo>
                  <a:pt x="3158195" y="4325257"/>
                  <a:pt x="3143591" y="4326781"/>
                  <a:pt x="3129166" y="4329404"/>
                </a:cubicBezTo>
                <a:cubicBezTo>
                  <a:pt x="3097960" y="4335078"/>
                  <a:pt x="3067198" y="4343168"/>
                  <a:pt x="3035860" y="4348065"/>
                </a:cubicBezTo>
                <a:cubicBezTo>
                  <a:pt x="2942275" y="4362688"/>
                  <a:pt x="2903092" y="4361857"/>
                  <a:pt x="2805705" y="4366726"/>
                </a:cubicBezTo>
                <a:lnTo>
                  <a:pt x="2488464" y="4404048"/>
                </a:lnTo>
                <a:cubicBezTo>
                  <a:pt x="2469883" y="4402887"/>
                  <a:pt x="2405524" y="4393681"/>
                  <a:pt x="2364055" y="4391608"/>
                </a:cubicBezTo>
                <a:cubicBezTo>
                  <a:pt x="2322586" y="4389535"/>
                  <a:pt x="2310145" y="4388498"/>
                  <a:pt x="2239647" y="4391608"/>
                </a:cubicBezTo>
                <a:cubicBezTo>
                  <a:pt x="2169149" y="4394718"/>
                  <a:pt x="2013639" y="4414415"/>
                  <a:pt x="1941067" y="4410268"/>
                </a:cubicBezTo>
                <a:cubicBezTo>
                  <a:pt x="1867955" y="4172648"/>
                  <a:pt x="1867459" y="3963437"/>
                  <a:pt x="1841541" y="3837992"/>
                </a:cubicBezTo>
                <a:cubicBezTo>
                  <a:pt x="1815623" y="3712547"/>
                  <a:pt x="1801109" y="3706327"/>
                  <a:pt x="1785558" y="3657600"/>
                </a:cubicBezTo>
                <a:cubicBezTo>
                  <a:pt x="1770007" y="3608874"/>
                  <a:pt x="1778366" y="3605895"/>
                  <a:pt x="1748235" y="3545633"/>
                </a:cubicBezTo>
                <a:cubicBezTo>
                  <a:pt x="1742015" y="3518678"/>
                  <a:pt x="1734122" y="3492054"/>
                  <a:pt x="1729574" y="3464767"/>
                </a:cubicBezTo>
                <a:cubicBezTo>
                  <a:pt x="1724573" y="3434760"/>
                  <a:pt x="1717891" y="3305758"/>
                  <a:pt x="1717133" y="3290596"/>
                </a:cubicBezTo>
                <a:cubicBezTo>
                  <a:pt x="1714749" y="3242921"/>
                  <a:pt x="1730138" y="3191219"/>
                  <a:pt x="1710913" y="3147526"/>
                </a:cubicBezTo>
                <a:cubicBezTo>
                  <a:pt x="1702397" y="3128171"/>
                  <a:pt x="1669691" y="3137709"/>
                  <a:pt x="1648709" y="3135086"/>
                </a:cubicBezTo>
                <a:cubicBezTo>
                  <a:pt x="1249683" y="3085208"/>
                  <a:pt x="1604711" y="3138363"/>
                  <a:pt x="1381231" y="3103984"/>
                </a:cubicBezTo>
                <a:cubicBezTo>
                  <a:pt x="1353903" y="3107400"/>
                  <a:pt x="1286246" y="3116424"/>
                  <a:pt x="1263043" y="3116424"/>
                </a:cubicBezTo>
                <a:cubicBezTo>
                  <a:pt x="1235623" y="3116424"/>
                  <a:pt x="1131462" y="3100293"/>
                  <a:pt x="1113754" y="3097763"/>
                </a:cubicBezTo>
                <a:lnTo>
                  <a:pt x="777852" y="3110204"/>
                </a:lnTo>
                <a:cubicBezTo>
                  <a:pt x="740504" y="3111760"/>
                  <a:pt x="703240" y="3115090"/>
                  <a:pt x="665884" y="3116424"/>
                </a:cubicBezTo>
                <a:lnTo>
                  <a:pt x="429509" y="3122645"/>
                </a:lnTo>
                <a:lnTo>
                  <a:pt x="224235" y="3116424"/>
                </a:lnTo>
                <a:cubicBezTo>
                  <a:pt x="188953" y="3115013"/>
                  <a:pt x="151621" y="3122411"/>
                  <a:pt x="118488" y="3110204"/>
                </a:cubicBezTo>
                <a:cubicBezTo>
                  <a:pt x="106183" y="3105670"/>
                  <a:pt x="109084" y="3085638"/>
                  <a:pt x="106047" y="3072881"/>
                </a:cubicBezTo>
                <a:cubicBezTo>
                  <a:pt x="98701" y="3042026"/>
                  <a:pt x="93606" y="3010677"/>
                  <a:pt x="87386" y="2979575"/>
                </a:cubicBezTo>
                <a:cubicBezTo>
                  <a:pt x="85313" y="2855167"/>
                  <a:pt x="84483" y="2730732"/>
                  <a:pt x="81166" y="2606351"/>
                </a:cubicBezTo>
                <a:cubicBezTo>
                  <a:pt x="80335" y="2575191"/>
                  <a:pt x="79353" y="2543903"/>
                  <a:pt x="74945" y="2513045"/>
                </a:cubicBezTo>
                <a:cubicBezTo>
                  <a:pt x="71033" y="2485659"/>
                  <a:pt x="62504" y="2459134"/>
                  <a:pt x="56284" y="2432179"/>
                </a:cubicBezTo>
                <a:cubicBezTo>
                  <a:pt x="54211" y="2411444"/>
                  <a:pt x="53096" y="2390591"/>
                  <a:pt x="50064" y="2369975"/>
                </a:cubicBezTo>
                <a:cubicBezTo>
                  <a:pt x="42724" y="2320062"/>
                  <a:pt x="31440" y="2270746"/>
                  <a:pt x="25182" y="2220686"/>
                </a:cubicBezTo>
                <a:cubicBezTo>
                  <a:pt x="21035" y="2187510"/>
                  <a:pt x="17065" y="2154312"/>
                  <a:pt x="12741" y="2121159"/>
                </a:cubicBezTo>
                <a:cubicBezTo>
                  <a:pt x="10845" y="2106620"/>
                  <a:pt x="8340" y="2092164"/>
                  <a:pt x="6521" y="2077616"/>
                </a:cubicBezTo>
                <a:cubicBezTo>
                  <a:pt x="4192" y="2058985"/>
                  <a:pt x="300" y="2049625"/>
                  <a:pt x="300" y="2009192"/>
                </a:cubicBezTo>
                <a:close/>
              </a:path>
            </a:pathLst>
          </a:custGeom>
          <a:noFill/>
          <a:ln w="5715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7000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Picture 49" descr="A picture containing colorfulness, screenshot, light, blur&#10;&#10;Description automatically generated">
            <a:extLst>
              <a:ext uri="{FF2B5EF4-FFF2-40B4-BE49-F238E27FC236}">
                <a16:creationId xmlns:a16="http://schemas.microsoft.com/office/drawing/2014/main" id="{CFB3D09B-9A16-D778-D24E-F6D2090355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4322559" y="3444404"/>
            <a:ext cx="2343169" cy="1318033"/>
          </a:xfrm>
          <a:prstGeom prst="rect">
            <a:avLst/>
          </a:prstGeom>
        </p:spPr>
      </p:pic>
      <p:pic>
        <p:nvPicPr>
          <p:cNvPr id="3" name="Google Shape;1928;p215">
            <a:extLst>
              <a:ext uri="{FF2B5EF4-FFF2-40B4-BE49-F238E27FC236}">
                <a16:creationId xmlns:a16="http://schemas.microsoft.com/office/drawing/2014/main" id="{A4FA3337-29C6-D199-1396-DB48154D3C55}"/>
              </a:ext>
            </a:extLst>
          </p:cNvPr>
          <p:cNvPicPr preferRelativeResize="0"/>
          <p:nvPr/>
        </p:nvPicPr>
        <p:blipFill>
          <a:blip r:embed="rId5" cstate="email">
            <a:alphaModFix/>
            <a:duotone>
              <a:srgbClr val="B12740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5055" y="929425"/>
            <a:ext cx="3575668" cy="5103762"/>
          </a:xfrm>
          <a:prstGeom prst="rect">
            <a:avLst/>
          </a:prstGeom>
          <a:noFill/>
          <a:ln>
            <a:noFill/>
          </a:ln>
          <a:effectLst>
            <a:outerShdw blurRad="71438" dist="38100" dir="5400000" algn="bl" rotWithShape="0">
              <a:srgbClr val="000000">
                <a:alpha val="20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128D5A5-7B72-4543-6F86-BEE8187D6F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424" y="229444"/>
            <a:ext cx="8067684" cy="609600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Generative AI is enabled by Large Language Models</a:t>
            </a:r>
            <a:endParaRPr lang="en-GB" sz="3200" dirty="0"/>
          </a:p>
        </p:txBody>
      </p:sp>
      <p:grpSp>
        <p:nvGrpSpPr>
          <p:cNvPr id="4" name="Group 3" descr="Foundation model diagram">
            <a:extLst>
              <a:ext uri="{FF2B5EF4-FFF2-40B4-BE49-F238E27FC236}">
                <a16:creationId xmlns:a16="http://schemas.microsoft.com/office/drawing/2014/main" id="{37776B5F-7C49-9B6D-83B1-4F1D3BAE7648}"/>
              </a:ext>
            </a:extLst>
          </p:cNvPr>
          <p:cNvGrpSpPr/>
          <p:nvPr/>
        </p:nvGrpSpPr>
        <p:grpSpPr>
          <a:xfrm>
            <a:off x="906547" y="929426"/>
            <a:ext cx="10679416" cy="5867614"/>
            <a:chOff x="1033739" y="600160"/>
            <a:chExt cx="10226221" cy="5613819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77968510-B512-75E1-C316-B338ECF5FAF1}"/>
                </a:ext>
              </a:extLst>
            </p:cNvPr>
            <p:cNvSpPr/>
            <p:nvPr/>
          </p:nvSpPr>
          <p:spPr>
            <a:xfrm>
              <a:off x="8495163" y="600160"/>
              <a:ext cx="2764797" cy="5613819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635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CA" sz="1400" kern="0" dirty="0">
                <a:ln w="0"/>
                <a:solidFill>
                  <a:prstClr val="black"/>
                </a:solidFill>
                <a:latin typeface="Segoe UI Semibold"/>
                <a:cs typeface="Arial" panose="020B0604020202020204" pitchFamily="34" charset="0"/>
              </a:endParaRPr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0653B9F0-8855-96A6-D20C-94C59F310FC7}"/>
                </a:ext>
              </a:extLst>
            </p:cNvPr>
            <p:cNvSpPr/>
            <p:nvPr/>
          </p:nvSpPr>
          <p:spPr>
            <a:xfrm>
              <a:off x="1033739" y="2502481"/>
              <a:ext cx="1573318" cy="380961"/>
            </a:xfrm>
            <a:prstGeom prst="roundRect">
              <a:avLst/>
            </a:prstGeom>
            <a:solidFill>
              <a:srgbClr val="F7EFF0"/>
            </a:solidFill>
            <a:ln w="6350" cap="flat" cmpd="sng" algn="ctr">
              <a:solidFill>
                <a:schemeClr val="accent3">
                  <a:lumMod val="40000"/>
                  <a:lumOff val="60000"/>
                </a:schemeClr>
              </a:solidFill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>
                <a:buClrTx/>
              </a:pPr>
              <a:r>
                <a:rPr lang="en-CA" sz="1600" dirty="0">
                  <a:ln w="0"/>
                  <a:solidFill>
                    <a:prstClr val="black"/>
                  </a:solidFill>
                  <a:latin typeface="Segoe UI Semibold"/>
                  <a:cs typeface="Arial" panose="020B0604020202020204" pitchFamily="34" charset="0"/>
                </a:rPr>
                <a:t>Text</a:t>
              </a: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118DC72F-BA6E-65A3-9B0F-001C29F73D7B}"/>
                </a:ext>
              </a:extLst>
            </p:cNvPr>
            <p:cNvSpPr/>
            <p:nvPr/>
          </p:nvSpPr>
          <p:spPr>
            <a:xfrm>
              <a:off x="1033739" y="3019039"/>
              <a:ext cx="1573318" cy="380961"/>
            </a:xfrm>
            <a:prstGeom prst="roundRect">
              <a:avLst/>
            </a:prstGeom>
            <a:solidFill>
              <a:srgbClr val="F7EFF0"/>
            </a:solidFill>
            <a:ln w="6350" cap="flat" cmpd="sng" algn="ctr">
              <a:solidFill>
                <a:schemeClr val="accent3">
                  <a:lumMod val="40000"/>
                  <a:lumOff val="60000"/>
                </a:schemeClr>
              </a:solidFill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>
                <a:buClrTx/>
              </a:pPr>
              <a:r>
                <a:rPr lang="en-CA" sz="1600" dirty="0">
                  <a:ln w="0"/>
                  <a:solidFill>
                    <a:prstClr val="black"/>
                  </a:solidFill>
                  <a:latin typeface="Segoe UI Semibold"/>
                  <a:cs typeface="Arial" panose="020B0604020202020204" pitchFamily="34" charset="0"/>
                </a:rPr>
                <a:t>Images</a:t>
              </a: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DFA5FF14-98DF-F988-EB25-786673E94095}"/>
                </a:ext>
              </a:extLst>
            </p:cNvPr>
            <p:cNvSpPr/>
            <p:nvPr/>
          </p:nvSpPr>
          <p:spPr>
            <a:xfrm>
              <a:off x="1033739" y="3511272"/>
              <a:ext cx="1573318" cy="380961"/>
            </a:xfrm>
            <a:prstGeom prst="roundRect">
              <a:avLst/>
            </a:prstGeom>
            <a:solidFill>
              <a:srgbClr val="F7EFF0"/>
            </a:solidFill>
            <a:ln w="6350" cap="flat" cmpd="sng" algn="ctr">
              <a:solidFill>
                <a:schemeClr val="accent3">
                  <a:lumMod val="40000"/>
                  <a:lumOff val="60000"/>
                </a:schemeClr>
              </a:solidFill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>
                <a:buClrTx/>
              </a:pPr>
              <a:r>
                <a:rPr lang="en-CA" sz="1600" dirty="0">
                  <a:ln w="0"/>
                  <a:solidFill>
                    <a:prstClr val="black"/>
                  </a:solidFill>
                  <a:latin typeface="Segoe UI Semibold"/>
                  <a:cs typeface="Arial" panose="020B0604020202020204" pitchFamily="34" charset="0"/>
                </a:rPr>
                <a:t>Speech</a:t>
              </a: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CAF33872-9EF4-D7C8-A8F7-FABBB088D1B2}"/>
                </a:ext>
              </a:extLst>
            </p:cNvPr>
            <p:cNvSpPr/>
            <p:nvPr/>
          </p:nvSpPr>
          <p:spPr>
            <a:xfrm>
              <a:off x="1033739" y="4001231"/>
              <a:ext cx="1573318" cy="380961"/>
            </a:xfrm>
            <a:prstGeom prst="roundRect">
              <a:avLst/>
            </a:prstGeom>
            <a:solidFill>
              <a:srgbClr val="F7EFF0"/>
            </a:solidFill>
            <a:ln w="6350" cap="flat" cmpd="sng" algn="ctr">
              <a:solidFill>
                <a:schemeClr val="accent3">
                  <a:lumMod val="40000"/>
                  <a:lumOff val="60000"/>
                </a:schemeClr>
              </a:solidFill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>
                <a:buClrTx/>
              </a:pPr>
              <a:r>
                <a:rPr lang="en-CA" sz="1600" dirty="0">
                  <a:ln w="0"/>
                  <a:solidFill>
                    <a:prstClr val="black"/>
                  </a:solidFill>
                  <a:latin typeface="Segoe UI Semibold"/>
                  <a:cs typeface="Arial" panose="020B0604020202020204" pitchFamily="34" charset="0"/>
                </a:rPr>
                <a:t>Structured Data</a:t>
              </a: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E2340CE0-49A7-A34D-31E7-853B4418A379}"/>
                </a:ext>
              </a:extLst>
            </p:cNvPr>
            <p:cNvSpPr/>
            <p:nvPr/>
          </p:nvSpPr>
          <p:spPr>
            <a:xfrm>
              <a:off x="1033739" y="4502461"/>
              <a:ext cx="1573318" cy="380961"/>
            </a:xfrm>
            <a:prstGeom prst="roundRect">
              <a:avLst/>
            </a:prstGeom>
            <a:solidFill>
              <a:srgbClr val="F7EFF0"/>
            </a:solidFill>
            <a:ln w="6350" cap="flat" cmpd="sng" algn="ctr">
              <a:solidFill>
                <a:schemeClr val="accent3">
                  <a:lumMod val="40000"/>
                  <a:lumOff val="60000"/>
                </a:schemeClr>
              </a:solidFill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>
                <a:buClrTx/>
              </a:pPr>
              <a:r>
                <a:rPr lang="en-CA" sz="1600" dirty="0">
                  <a:ln w="0"/>
                  <a:solidFill>
                    <a:prstClr val="black"/>
                  </a:solidFill>
                  <a:latin typeface="Segoe UI Semibold"/>
                  <a:cs typeface="Arial" panose="020B0604020202020204" pitchFamily="34" charset="0"/>
                </a:rPr>
                <a:t>3D Signals</a:t>
              </a:r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0A81A293-6596-1633-E5B5-E0940526A2E1}"/>
                </a:ext>
              </a:extLst>
            </p:cNvPr>
            <p:cNvSpPr/>
            <p:nvPr/>
          </p:nvSpPr>
          <p:spPr>
            <a:xfrm>
              <a:off x="9294269" y="1189036"/>
              <a:ext cx="1806624" cy="704447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 cap="flat" cmpd="sng" algn="ctr">
              <a:solidFill>
                <a:schemeClr val="accent4">
                  <a:lumMod val="60000"/>
                  <a:lumOff val="4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r>
                <a:rPr lang="en-CA" sz="1400" kern="0" dirty="0">
                  <a:ln w="0"/>
                  <a:solidFill>
                    <a:prstClr val="black"/>
                  </a:solidFill>
                  <a:latin typeface="Segoe UI Semibold"/>
                  <a:cs typeface="Arial" panose="020B0604020202020204" pitchFamily="34" charset="0"/>
                </a:rPr>
                <a:t>Question and Answering</a:t>
              </a: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343A4295-AF65-8648-3319-995C4E581A22}"/>
                </a:ext>
              </a:extLst>
            </p:cNvPr>
            <p:cNvSpPr/>
            <p:nvPr/>
          </p:nvSpPr>
          <p:spPr>
            <a:xfrm>
              <a:off x="9294269" y="2045759"/>
              <a:ext cx="1806624" cy="704447"/>
            </a:xfrm>
            <a:prstGeom prst="roundRect">
              <a:avLst/>
            </a:prstGeom>
            <a:solidFill>
              <a:schemeClr val="accent1"/>
            </a:solidFill>
            <a:ln w="6350" cap="flat" cmpd="sng" algn="ctr">
              <a:solidFill>
                <a:schemeClr val="accent6">
                  <a:lumMod val="60000"/>
                  <a:lumOff val="4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r>
                <a:rPr lang="en-CA" sz="1400" kern="0" dirty="0">
                  <a:ln w="0"/>
                  <a:solidFill>
                    <a:prstClr val="black"/>
                  </a:solidFill>
                  <a:latin typeface="Segoe UI Semibold"/>
                  <a:cs typeface="Arial" panose="020B0604020202020204" pitchFamily="34" charset="0"/>
                </a:rPr>
                <a:t>Sentiment Analysis</a:t>
              </a: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F1069347-89A2-78B7-F61F-A647E8521BCA}"/>
                </a:ext>
              </a:extLst>
            </p:cNvPr>
            <p:cNvSpPr/>
            <p:nvPr/>
          </p:nvSpPr>
          <p:spPr>
            <a:xfrm>
              <a:off x="9294269" y="2885803"/>
              <a:ext cx="1806624" cy="704447"/>
            </a:xfrm>
            <a:prstGeom prst="roundRect">
              <a:avLst/>
            </a:prstGeom>
            <a:solidFill>
              <a:schemeClr val="accent1"/>
            </a:solidFill>
            <a:ln w="6350" cap="flat" cmpd="sng" algn="ctr">
              <a:solidFill>
                <a:schemeClr val="accent6">
                  <a:lumMod val="60000"/>
                  <a:lumOff val="4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r>
                <a:rPr lang="en-CA" sz="1400" kern="0" dirty="0">
                  <a:ln w="0"/>
                  <a:solidFill>
                    <a:prstClr val="black"/>
                  </a:solidFill>
                  <a:latin typeface="Segoe UI Semibold"/>
                  <a:cs typeface="Arial" panose="020B0604020202020204" pitchFamily="34" charset="0"/>
                </a:rPr>
                <a:t>Information Extraction</a:t>
              </a:r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EBE7B51A-5EC7-6CB9-6309-496A2EDB5651}"/>
                </a:ext>
              </a:extLst>
            </p:cNvPr>
            <p:cNvSpPr/>
            <p:nvPr/>
          </p:nvSpPr>
          <p:spPr>
            <a:xfrm>
              <a:off x="9294269" y="3717529"/>
              <a:ext cx="1806624" cy="704447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 cap="flat" cmpd="sng" algn="ctr">
              <a:solidFill>
                <a:schemeClr val="accent4">
                  <a:lumMod val="60000"/>
                  <a:lumOff val="4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r>
                <a:rPr lang="en-CA" sz="1400" kern="0" dirty="0">
                  <a:ln w="0"/>
                  <a:solidFill>
                    <a:prstClr val="black"/>
                  </a:solidFill>
                  <a:latin typeface="Segoe UI Semibold"/>
                  <a:cs typeface="Arial" panose="020B0604020202020204" pitchFamily="34" charset="0"/>
                </a:rPr>
                <a:t>Image Captioning</a:t>
              </a:r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1D39B958-A9D0-6C43-7587-D82C72CE8958}"/>
                </a:ext>
              </a:extLst>
            </p:cNvPr>
            <p:cNvSpPr/>
            <p:nvPr/>
          </p:nvSpPr>
          <p:spPr>
            <a:xfrm>
              <a:off x="9294269" y="4548029"/>
              <a:ext cx="1806624" cy="704447"/>
            </a:xfrm>
            <a:prstGeom prst="roundRect">
              <a:avLst/>
            </a:prstGeom>
            <a:solidFill>
              <a:schemeClr val="accent1"/>
            </a:solidFill>
            <a:ln w="6350" cap="flat" cmpd="sng" algn="ctr">
              <a:solidFill>
                <a:schemeClr val="accent6">
                  <a:lumMod val="60000"/>
                  <a:lumOff val="4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r>
                <a:rPr lang="en-CA" sz="1400" kern="0" dirty="0">
                  <a:ln w="0"/>
                  <a:solidFill>
                    <a:prstClr val="black"/>
                  </a:solidFill>
                  <a:latin typeface="Segoe UI Semibold"/>
                  <a:cs typeface="Arial" panose="020B0604020202020204" pitchFamily="34" charset="0"/>
                </a:rPr>
                <a:t>Object Recognition</a:t>
              </a:r>
            </a:p>
          </p:txBody>
        </p:sp>
        <p:cxnSp>
          <p:nvCxnSpPr>
            <p:cNvPr id="23" name="Connector: Curved 22">
              <a:extLst>
                <a:ext uri="{FF2B5EF4-FFF2-40B4-BE49-F238E27FC236}">
                  <a16:creationId xmlns:a16="http://schemas.microsoft.com/office/drawing/2014/main" id="{698A8F63-CFCC-295F-F712-5002041BBB6B}"/>
                </a:ext>
              </a:extLst>
            </p:cNvPr>
            <p:cNvCxnSpPr>
              <a:cxnSpLocks/>
              <a:stCxn id="70" idx="6"/>
            </p:cNvCxnSpPr>
            <p:nvPr/>
          </p:nvCxnSpPr>
          <p:spPr>
            <a:xfrm flipV="1">
              <a:off x="6415539" y="2598606"/>
              <a:ext cx="2023972" cy="1010915"/>
            </a:xfrm>
            <a:prstGeom prst="curvedConnector3">
              <a:avLst>
                <a:gd name="adj1" fmla="val 50000"/>
              </a:avLst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F64A77A1-43AF-9A27-FDF5-0B5324B4A3C2}"/>
                </a:ext>
              </a:extLst>
            </p:cNvPr>
            <p:cNvSpPr/>
            <p:nvPr/>
          </p:nvSpPr>
          <p:spPr>
            <a:xfrm>
              <a:off x="9285740" y="5353403"/>
              <a:ext cx="1806624" cy="704447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 cap="flat" cmpd="sng" algn="ctr">
              <a:solidFill>
                <a:schemeClr val="accent4">
                  <a:lumMod val="60000"/>
                  <a:lumOff val="4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r>
                <a:rPr lang="en-CA" sz="1400" kern="0" dirty="0">
                  <a:ln w="0"/>
                  <a:solidFill>
                    <a:prstClr val="black"/>
                  </a:solidFill>
                  <a:latin typeface="Segoe UI Semibold"/>
                  <a:cs typeface="Arial" panose="020B0604020202020204" pitchFamily="34" charset="0"/>
                </a:rPr>
                <a:t>Instruction Follow</a:t>
              </a:r>
            </a:p>
          </p:txBody>
        </p:sp>
        <p:cxnSp>
          <p:nvCxnSpPr>
            <p:cNvPr id="25" name="Connector: Curved 24">
              <a:extLst>
                <a:ext uri="{FF2B5EF4-FFF2-40B4-BE49-F238E27FC236}">
                  <a16:creationId xmlns:a16="http://schemas.microsoft.com/office/drawing/2014/main" id="{2B2037F5-C714-C6C8-5754-614DC593D7DC}"/>
                </a:ext>
              </a:extLst>
            </p:cNvPr>
            <p:cNvCxnSpPr>
              <a:cxnSpLocks/>
              <a:stCxn id="70" idx="6"/>
            </p:cNvCxnSpPr>
            <p:nvPr/>
          </p:nvCxnSpPr>
          <p:spPr>
            <a:xfrm flipV="1">
              <a:off x="6415539" y="3400000"/>
              <a:ext cx="2004175" cy="209521"/>
            </a:xfrm>
            <a:prstGeom prst="curvedConnector3">
              <a:avLst>
                <a:gd name="adj1" fmla="val 50000"/>
              </a:avLst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Connector: Curved 25">
              <a:extLst>
                <a:ext uri="{FF2B5EF4-FFF2-40B4-BE49-F238E27FC236}">
                  <a16:creationId xmlns:a16="http://schemas.microsoft.com/office/drawing/2014/main" id="{3E616FD7-3CBA-725E-B97E-1CC3DAD91B1B}"/>
                </a:ext>
              </a:extLst>
            </p:cNvPr>
            <p:cNvCxnSpPr>
              <a:cxnSpLocks/>
              <a:stCxn id="70" idx="6"/>
            </p:cNvCxnSpPr>
            <p:nvPr/>
          </p:nvCxnSpPr>
          <p:spPr>
            <a:xfrm>
              <a:off x="6415539" y="3609521"/>
              <a:ext cx="1943600" cy="525846"/>
            </a:xfrm>
            <a:prstGeom prst="curvedConnector3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Connector: Curved 26">
              <a:extLst>
                <a:ext uri="{FF2B5EF4-FFF2-40B4-BE49-F238E27FC236}">
                  <a16:creationId xmlns:a16="http://schemas.microsoft.com/office/drawing/2014/main" id="{77A5C06E-C6E8-1B0E-3664-BC4528F96220}"/>
                </a:ext>
              </a:extLst>
            </p:cNvPr>
            <p:cNvCxnSpPr>
              <a:cxnSpLocks/>
              <a:stCxn id="70" idx="6"/>
            </p:cNvCxnSpPr>
            <p:nvPr/>
          </p:nvCxnSpPr>
          <p:spPr>
            <a:xfrm>
              <a:off x="6415539" y="3609521"/>
              <a:ext cx="1957556" cy="1295786"/>
            </a:xfrm>
            <a:prstGeom prst="curvedConnector3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29" name="Picture 2">
              <a:extLst>
                <a:ext uri="{FF2B5EF4-FFF2-40B4-BE49-F238E27FC236}">
                  <a16:creationId xmlns:a16="http://schemas.microsoft.com/office/drawing/2014/main" id="{01A0FB76-18B6-0B70-B861-543C1DB0A3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89993" y="2457549"/>
              <a:ext cx="454451" cy="454451"/>
            </a:xfrm>
            <a:prstGeom prst="rect">
              <a:avLst/>
            </a:prstGeom>
            <a:ln w="12700">
              <a:tailEnd type="triangle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4">
              <a:extLst>
                <a:ext uri="{FF2B5EF4-FFF2-40B4-BE49-F238E27FC236}">
                  <a16:creationId xmlns:a16="http://schemas.microsoft.com/office/drawing/2014/main" id="{0069C1E5-218B-7389-5E1A-820A0C1554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88239" y="2990215"/>
              <a:ext cx="476686" cy="476686"/>
            </a:xfrm>
            <a:prstGeom prst="rect">
              <a:avLst/>
            </a:prstGeom>
            <a:ln w="12700">
              <a:tailEnd type="triangle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6">
              <a:extLst>
                <a:ext uri="{FF2B5EF4-FFF2-40B4-BE49-F238E27FC236}">
                  <a16:creationId xmlns:a16="http://schemas.microsoft.com/office/drawing/2014/main" id="{CEC60644-8F50-7521-CAF0-C0B7797E6AF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17360" y="3523414"/>
              <a:ext cx="380961" cy="380961"/>
            </a:xfrm>
            <a:prstGeom prst="rect">
              <a:avLst/>
            </a:prstGeom>
            <a:ln w="12700">
              <a:tailEnd type="triangle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8">
              <a:extLst>
                <a:ext uri="{FF2B5EF4-FFF2-40B4-BE49-F238E27FC236}">
                  <a16:creationId xmlns:a16="http://schemas.microsoft.com/office/drawing/2014/main" id="{597D802C-B87D-3E1A-5934-C6CE3B0A37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09041" y="3976888"/>
              <a:ext cx="382877" cy="382877"/>
            </a:xfrm>
            <a:prstGeom prst="rect">
              <a:avLst/>
            </a:prstGeom>
            <a:ln w="12700">
              <a:tailEnd type="triangle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10">
              <a:extLst>
                <a:ext uri="{FF2B5EF4-FFF2-40B4-BE49-F238E27FC236}">
                  <a16:creationId xmlns:a16="http://schemas.microsoft.com/office/drawing/2014/main" id="{80ED1554-40E6-22FA-82C1-EF2934EE22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clrChange>
                <a:clrFrom>
                  <a:srgbClr val="FFF9DD"/>
                </a:clrFrom>
                <a:clrTo>
                  <a:srgbClr val="FFF9DD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59478" y="4450856"/>
              <a:ext cx="454451" cy="454451"/>
            </a:xfrm>
            <a:prstGeom prst="rect">
              <a:avLst/>
            </a:prstGeom>
            <a:ln w="12700">
              <a:tailEnd type="triangle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18">
              <a:extLst>
                <a:ext uri="{FF2B5EF4-FFF2-40B4-BE49-F238E27FC236}">
                  <a16:creationId xmlns:a16="http://schemas.microsoft.com/office/drawing/2014/main" id="{B053B83E-B790-AF00-E11A-F9E1F5C04A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49612" y="1292909"/>
              <a:ext cx="542386" cy="542386"/>
            </a:xfrm>
            <a:prstGeom prst="rect">
              <a:avLst/>
            </a:prstGeom>
            <a:ln w="12700">
              <a:tailEnd type="triangle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8" name="Picture 20">
              <a:extLst>
                <a:ext uri="{FF2B5EF4-FFF2-40B4-BE49-F238E27FC236}">
                  <a16:creationId xmlns:a16="http://schemas.microsoft.com/office/drawing/2014/main" id="{59069B95-0E1C-10AD-9C14-E04716D1E5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21905" y="2072569"/>
              <a:ext cx="569979" cy="569979"/>
            </a:xfrm>
            <a:prstGeom prst="rect">
              <a:avLst/>
            </a:prstGeom>
            <a:ln w="12700">
              <a:tailEnd type="triangle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" name="Picture 22">
              <a:extLst>
                <a:ext uri="{FF2B5EF4-FFF2-40B4-BE49-F238E27FC236}">
                  <a16:creationId xmlns:a16="http://schemas.microsoft.com/office/drawing/2014/main" id="{334E7902-D284-8F4C-80D6-50F2565B74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98577" y="2911460"/>
              <a:ext cx="678790" cy="678790"/>
            </a:xfrm>
            <a:prstGeom prst="rect">
              <a:avLst/>
            </a:prstGeom>
            <a:ln w="12700">
              <a:tailEnd type="triangle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24">
              <a:extLst>
                <a:ext uri="{FF2B5EF4-FFF2-40B4-BE49-F238E27FC236}">
                  <a16:creationId xmlns:a16="http://schemas.microsoft.com/office/drawing/2014/main" id="{006108AB-41A1-475E-8512-BA5646A220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14111" y="3808197"/>
              <a:ext cx="548549" cy="548549"/>
            </a:xfrm>
            <a:prstGeom prst="rect">
              <a:avLst/>
            </a:prstGeom>
            <a:ln w="12700">
              <a:tailEnd type="triangle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26">
              <a:extLst>
                <a:ext uri="{FF2B5EF4-FFF2-40B4-BE49-F238E27FC236}">
                  <a16:creationId xmlns:a16="http://schemas.microsoft.com/office/drawing/2014/main" id="{864C7160-D0DB-2241-9BDA-2B0C53D4F8D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48640" y="4641083"/>
              <a:ext cx="492132" cy="492132"/>
            </a:xfrm>
            <a:prstGeom prst="rect">
              <a:avLst/>
            </a:prstGeom>
            <a:ln w="12700">
              <a:tailEnd type="triangle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" name="Picture 28">
              <a:extLst>
                <a:ext uri="{FF2B5EF4-FFF2-40B4-BE49-F238E27FC236}">
                  <a16:creationId xmlns:a16="http://schemas.microsoft.com/office/drawing/2014/main" id="{25D3480C-A6DB-1015-92C7-4417EAD44C0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66487" y="5417553"/>
              <a:ext cx="625511" cy="625511"/>
            </a:xfrm>
            <a:prstGeom prst="rect">
              <a:avLst/>
            </a:prstGeom>
            <a:ln w="12700">
              <a:tailEnd type="triangle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63EDBC30-B8CE-AC01-A3AB-9FCC5D506168}"/>
              </a:ext>
            </a:extLst>
          </p:cNvPr>
          <p:cNvSpPr txBox="1"/>
          <p:nvPr/>
        </p:nvSpPr>
        <p:spPr>
          <a:xfrm>
            <a:off x="1036970" y="5540905"/>
            <a:ext cx="233183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CA" sz="2000" b="1" kern="0" dirty="0">
                <a:ln w="0"/>
                <a:solidFill>
                  <a:prstClr val="black"/>
                </a:solidFill>
                <a:latin typeface="Segoe UI Semibold"/>
                <a:cs typeface="Arial" panose="020B0604020202020204" pitchFamily="34" charset="0"/>
              </a:rPr>
              <a:t>Data</a:t>
            </a:r>
            <a:endParaRPr lang="en-CA" b="1" kern="0" dirty="0">
              <a:ln w="0"/>
              <a:solidFill>
                <a:prstClr val="black"/>
              </a:solidFill>
              <a:latin typeface="Segoe UI Semibold"/>
              <a:cs typeface="Arial" panose="020B0604020202020204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89F94B5-6692-CEF9-4CE5-DB5B1F13DDD2}"/>
              </a:ext>
            </a:extLst>
          </p:cNvPr>
          <p:cNvSpPr txBox="1"/>
          <p:nvPr/>
        </p:nvSpPr>
        <p:spPr>
          <a:xfrm>
            <a:off x="8655095" y="1065528"/>
            <a:ext cx="288732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2000" b="1" dirty="0">
                <a:ln w="0"/>
                <a:solidFill>
                  <a:prstClr val="black"/>
                </a:solidFill>
                <a:latin typeface="Segoe UI Semibold"/>
                <a:cs typeface="Arial" panose="020B0604020202020204" pitchFamily="34" charset="0"/>
              </a:rPr>
              <a:t>Tasks</a:t>
            </a:r>
            <a:endParaRPr lang="en-GB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BAAB65DA-20C5-1B01-DEA7-D35B050A6542}"/>
              </a:ext>
            </a:extLst>
          </p:cNvPr>
          <p:cNvSpPr/>
          <p:nvPr/>
        </p:nvSpPr>
        <p:spPr>
          <a:xfrm>
            <a:off x="4440048" y="3059231"/>
            <a:ext cx="1980000" cy="1980000"/>
          </a:xfrm>
          <a:prstGeom prst="ellipse">
            <a:avLst/>
          </a:prstGeom>
          <a:noFill/>
          <a:ln>
            <a:solidFill>
              <a:schemeClr val="bg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Arial" panose="020B0604020202020204" pitchFamily="34" charset="0"/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A93C7602-8891-0DCE-4E7A-DEA6AC6A2AAE}"/>
              </a:ext>
            </a:extLst>
          </p:cNvPr>
          <p:cNvSpPr/>
          <p:nvPr/>
        </p:nvSpPr>
        <p:spPr>
          <a:xfrm>
            <a:off x="4350048" y="3984837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Arial" panose="020B0604020202020204" pitchFamily="34" charset="0"/>
            </a:endParaRPr>
          </a:p>
        </p:txBody>
      </p:sp>
      <p:cxnSp>
        <p:nvCxnSpPr>
          <p:cNvPr id="58" name="Connector: Curved 57">
            <a:extLst>
              <a:ext uri="{FF2B5EF4-FFF2-40B4-BE49-F238E27FC236}">
                <a16:creationId xmlns:a16="http://schemas.microsoft.com/office/drawing/2014/main" id="{D6FD0BEC-17A1-E877-FFDF-9A096D5284A8}"/>
              </a:ext>
            </a:extLst>
          </p:cNvPr>
          <p:cNvCxnSpPr>
            <a:cxnSpLocks/>
            <a:stCxn id="29" idx="3"/>
            <a:endCxn id="56" idx="2"/>
          </p:cNvCxnSpPr>
          <p:nvPr/>
        </p:nvCxnSpPr>
        <p:spPr>
          <a:xfrm>
            <a:off x="3110792" y="3108285"/>
            <a:ext cx="1239256" cy="966553"/>
          </a:xfrm>
          <a:prstGeom prst="curvedConnector3">
            <a:avLst/>
          </a:prstGeom>
          <a:ln w="1270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Connector: Curved 59">
            <a:extLst>
              <a:ext uri="{FF2B5EF4-FFF2-40B4-BE49-F238E27FC236}">
                <a16:creationId xmlns:a16="http://schemas.microsoft.com/office/drawing/2014/main" id="{AB56310E-4CA3-4149-8CBA-EBC5FE1A6A18}"/>
              </a:ext>
            </a:extLst>
          </p:cNvPr>
          <p:cNvCxnSpPr>
            <a:cxnSpLocks/>
            <a:stCxn id="30" idx="3"/>
            <a:endCxn id="56" idx="2"/>
          </p:cNvCxnSpPr>
          <p:nvPr/>
        </p:nvCxnSpPr>
        <p:spPr>
          <a:xfrm>
            <a:off x="3132180" y="3676653"/>
            <a:ext cx="1217868" cy="398185"/>
          </a:xfrm>
          <a:prstGeom prst="curvedConnector3">
            <a:avLst/>
          </a:prstGeom>
          <a:ln w="1270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Connector: Curved 61">
            <a:extLst>
              <a:ext uri="{FF2B5EF4-FFF2-40B4-BE49-F238E27FC236}">
                <a16:creationId xmlns:a16="http://schemas.microsoft.com/office/drawing/2014/main" id="{46D27DF6-F355-F97E-AC6A-F33290EB0805}"/>
              </a:ext>
            </a:extLst>
          </p:cNvPr>
          <p:cNvCxnSpPr>
            <a:cxnSpLocks/>
            <a:stCxn id="31" idx="3"/>
            <a:endCxn id="56" idx="2"/>
          </p:cNvCxnSpPr>
          <p:nvPr/>
        </p:nvCxnSpPr>
        <p:spPr>
          <a:xfrm flipV="1">
            <a:off x="3062626" y="4074837"/>
            <a:ext cx="1287423" cy="109092"/>
          </a:xfrm>
          <a:prstGeom prst="curvedConnector3">
            <a:avLst/>
          </a:prstGeom>
          <a:ln w="1270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Connector: Curved 63">
            <a:extLst>
              <a:ext uri="{FF2B5EF4-FFF2-40B4-BE49-F238E27FC236}">
                <a16:creationId xmlns:a16="http://schemas.microsoft.com/office/drawing/2014/main" id="{F420FEE6-87A0-1FC8-F7DE-C3C9B95AB113}"/>
              </a:ext>
            </a:extLst>
          </p:cNvPr>
          <p:cNvCxnSpPr>
            <a:cxnSpLocks/>
            <a:endCxn id="56" idx="2"/>
          </p:cNvCxnSpPr>
          <p:nvPr/>
        </p:nvCxnSpPr>
        <p:spPr>
          <a:xfrm flipV="1">
            <a:off x="3055938" y="4074838"/>
            <a:ext cx="1294110" cy="608511"/>
          </a:xfrm>
          <a:prstGeom prst="curvedConnector3">
            <a:avLst/>
          </a:prstGeom>
          <a:ln w="1270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Connector: Curved 65">
            <a:extLst>
              <a:ext uri="{FF2B5EF4-FFF2-40B4-BE49-F238E27FC236}">
                <a16:creationId xmlns:a16="http://schemas.microsoft.com/office/drawing/2014/main" id="{563452F8-670D-B96D-1400-04A27C399549}"/>
              </a:ext>
            </a:extLst>
          </p:cNvPr>
          <p:cNvCxnSpPr>
            <a:cxnSpLocks/>
            <a:stCxn id="33" idx="3"/>
            <a:endCxn id="56" idx="2"/>
          </p:cNvCxnSpPr>
          <p:nvPr/>
        </p:nvCxnSpPr>
        <p:spPr>
          <a:xfrm flipV="1">
            <a:off x="3078926" y="4074838"/>
            <a:ext cx="1271123" cy="1116869"/>
          </a:xfrm>
          <a:prstGeom prst="curvedConnector3">
            <a:avLst/>
          </a:prstGeom>
          <a:ln w="1270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Oval 69">
            <a:extLst>
              <a:ext uri="{FF2B5EF4-FFF2-40B4-BE49-F238E27FC236}">
                <a16:creationId xmlns:a16="http://schemas.microsoft.com/office/drawing/2014/main" id="{798DB1A0-24A6-E6C8-3D05-7BC6ADE7AF18}"/>
              </a:ext>
            </a:extLst>
          </p:cNvPr>
          <p:cNvSpPr/>
          <p:nvPr/>
        </p:nvSpPr>
        <p:spPr>
          <a:xfrm>
            <a:off x="6346852" y="3984837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Arial" panose="020B0604020202020204" pitchFamily="34" charset="0"/>
            </a:endParaRPr>
          </a:p>
        </p:txBody>
      </p:sp>
      <p:cxnSp>
        <p:nvCxnSpPr>
          <p:cNvPr id="81" name="Connector: Curved 80">
            <a:extLst>
              <a:ext uri="{FF2B5EF4-FFF2-40B4-BE49-F238E27FC236}">
                <a16:creationId xmlns:a16="http://schemas.microsoft.com/office/drawing/2014/main" id="{ED44A00B-6274-12DB-4E6C-7ED451C0EB51}"/>
              </a:ext>
            </a:extLst>
          </p:cNvPr>
          <p:cNvCxnSpPr>
            <a:cxnSpLocks/>
            <a:stCxn id="70" idx="6"/>
          </p:cNvCxnSpPr>
          <p:nvPr/>
        </p:nvCxnSpPr>
        <p:spPr>
          <a:xfrm flipV="1">
            <a:off x="6526852" y="2095501"/>
            <a:ext cx="2166964" cy="1979337"/>
          </a:xfrm>
          <a:prstGeom prst="curvedConnector3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Connector: Curved 84">
            <a:extLst>
              <a:ext uri="{FF2B5EF4-FFF2-40B4-BE49-F238E27FC236}">
                <a16:creationId xmlns:a16="http://schemas.microsoft.com/office/drawing/2014/main" id="{059C062D-9FE0-5371-B4AF-0D1F857B4DC9}"/>
              </a:ext>
            </a:extLst>
          </p:cNvPr>
          <p:cNvCxnSpPr>
            <a:cxnSpLocks/>
            <a:stCxn id="70" idx="6"/>
          </p:cNvCxnSpPr>
          <p:nvPr/>
        </p:nvCxnSpPr>
        <p:spPr>
          <a:xfrm>
            <a:off x="6526852" y="4074838"/>
            <a:ext cx="1986190" cy="2219005"/>
          </a:xfrm>
          <a:prstGeom prst="curvedConnector3">
            <a:avLst>
              <a:gd name="adj1" fmla="val 50000"/>
            </a:avLst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0" name="Rectangle: Rounded Corners 89">
            <a:extLst>
              <a:ext uri="{FF2B5EF4-FFF2-40B4-BE49-F238E27FC236}">
                <a16:creationId xmlns:a16="http://schemas.microsoft.com/office/drawing/2014/main" id="{E68B32C2-1367-DB4F-288A-D398380CD644}"/>
              </a:ext>
            </a:extLst>
          </p:cNvPr>
          <p:cNvSpPr/>
          <p:nvPr/>
        </p:nvSpPr>
        <p:spPr>
          <a:xfrm>
            <a:off x="4176321" y="6021700"/>
            <a:ext cx="449193" cy="45116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Arial" panose="020B0604020202020204" pitchFamily="34" charset="0"/>
            </a:endParaRPr>
          </a:p>
        </p:txBody>
      </p:sp>
      <p:sp>
        <p:nvSpPr>
          <p:cNvPr id="91" name="Rectangle: Rounded Corners 90">
            <a:extLst>
              <a:ext uri="{FF2B5EF4-FFF2-40B4-BE49-F238E27FC236}">
                <a16:creationId xmlns:a16="http://schemas.microsoft.com/office/drawing/2014/main" id="{1C43596F-F1BE-7174-248F-75E284FAC55C}"/>
              </a:ext>
            </a:extLst>
          </p:cNvPr>
          <p:cNvSpPr/>
          <p:nvPr/>
        </p:nvSpPr>
        <p:spPr>
          <a:xfrm>
            <a:off x="5903857" y="5987014"/>
            <a:ext cx="449193" cy="45116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>
              <a:latin typeface="Arial" panose="020B0604020202020204" pitchFamily="34" charset="0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926E99CC-ED4F-4886-C723-E6696CA88CB3}"/>
              </a:ext>
            </a:extLst>
          </p:cNvPr>
          <p:cNvSpPr txBox="1"/>
          <p:nvPr/>
        </p:nvSpPr>
        <p:spPr>
          <a:xfrm>
            <a:off x="4565146" y="5985671"/>
            <a:ext cx="12951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Classification task</a:t>
            </a:r>
            <a:endParaRPr lang="en-GB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A800FC20-97E9-CE81-BABD-8FC922700F07}"/>
              </a:ext>
            </a:extLst>
          </p:cNvPr>
          <p:cNvSpPr txBox="1"/>
          <p:nvPr/>
        </p:nvSpPr>
        <p:spPr>
          <a:xfrm>
            <a:off x="6226350" y="5973286"/>
            <a:ext cx="12951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Generation task</a:t>
            </a:r>
            <a:endParaRPr lang="en-GB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Google Shape;1929;p215">
            <a:extLst>
              <a:ext uri="{FF2B5EF4-FFF2-40B4-BE49-F238E27FC236}">
                <a16:creationId xmlns:a16="http://schemas.microsoft.com/office/drawing/2014/main" id="{E61E2FFB-F53C-8774-FD18-A570333FC347}"/>
              </a:ext>
            </a:extLst>
          </p:cNvPr>
          <p:cNvSpPr txBox="1"/>
          <p:nvPr/>
        </p:nvSpPr>
        <p:spPr>
          <a:xfrm>
            <a:off x="99593" y="2244676"/>
            <a:ext cx="4218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algn="ctr" defTabSz="457200">
              <a:buSzPts val="1600"/>
            </a:pPr>
            <a:r>
              <a:rPr lang="en" sz="2000" b="1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Lakehouse Platform</a:t>
            </a:r>
            <a:endParaRPr sz="2000" b="1" dirty="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1" name="Google Shape;1944;p215">
            <a:extLst>
              <a:ext uri="{FF2B5EF4-FFF2-40B4-BE49-F238E27FC236}">
                <a16:creationId xmlns:a16="http://schemas.microsoft.com/office/drawing/2014/main" id="{99A9AC23-E4D9-BEB5-20D3-8A5C8973DB95}"/>
              </a:ext>
            </a:extLst>
          </p:cNvPr>
          <p:cNvPicPr preferRelativeResize="0"/>
          <p:nvPr/>
        </p:nvPicPr>
        <p:blipFill rotWithShape="1">
          <a:blip r:embed="rId17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78619" y="1262909"/>
            <a:ext cx="660531" cy="70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1945;p215">
            <a:extLst>
              <a:ext uri="{FF2B5EF4-FFF2-40B4-BE49-F238E27FC236}">
                <a16:creationId xmlns:a16="http://schemas.microsoft.com/office/drawing/2014/main" id="{CA681976-324F-242C-2994-2C5F37C4892F}"/>
              </a:ext>
            </a:extLst>
          </p:cNvPr>
          <p:cNvPicPr preferRelativeResize="0"/>
          <p:nvPr/>
        </p:nvPicPr>
        <p:blipFill rotWithShape="1">
          <a:blip r:embed="rId18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1207" y="2027210"/>
            <a:ext cx="1375375" cy="2666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12209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4FFA1A8-4FA3-E634-3647-3CC34F41D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 user question</a:t>
            </a:r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13A050-3DD2-7792-2A98-3E50CF8BADFD}"/>
              </a:ext>
            </a:extLst>
          </p:cNvPr>
          <p:cNvSpPr txBox="1"/>
          <p:nvPr/>
        </p:nvSpPr>
        <p:spPr>
          <a:xfrm>
            <a:off x="475249" y="3247537"/>
            <a:ext cx="5349174" cy="523220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get user question</a:t>
            </a:r>
            <a:endParaRPr lang="en-US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question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</a:t>
            </a:r>
            <a:r>
              <a:rPr lang="en-US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text_input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"Ask your question here:"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7BDF144-FA5A-C5C4-314C-D33EEE358184}"/>
              </a:ext>
            </a:extLst>
          </p:cNvPr>
          <p:cNvSpPr txBox="1"/>
          <p:nvPr/>
        </p:nvSpPr>
        <p:spPr>
          <a:xfrm>
            <a:off x="128296" y="6122577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streamlit</a:t>
            </a:r>
            <a:r>
              <a:rPr kumimoji="0" lang="en-GB" sz="3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run .\app.py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BFECFDE-E0A4-2686-EB69-96969FBF4B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2543" y="0"/>
            <a:ext cx="5629457" cy="6858000"/>
          </a:xfrm>
          <a:prstGeom prst="rect">
            <a:avLst/>
          </a:prstGeom>
        </p:spPr>
      </p:pic>
      <p:grpSp>
        <p:nvGrpSpPr>
          <p:cNvPr id="13" name="Group 12" descr="User Application.">
            <a:extLst>
              <a:ext uri="{FF2B5EF4-FFF2-40B4-BE49-F238E27FC236}">
                <a16:creationId xmlns:a16="http://schemas.microsoft.com/office/drawing/2014/main" id="{EA31DBB2-113B-7654-4EB6-ED1B0E402847}"/>
              </a:ext>
            </a:extLst>
          </p:cNvPr>
          <p:cNvGrpSpPr>
            <a:grpSpLocks noChangeAspect="1"/>
          </p:cNvGrpSpPr>
          <p:nvPr/>
        </p:nvGrpSpPr>
        <p:grpSpPr>
          <a:xfrm>
            <a:off x="435807" y="1645326"/>
            <a:ext cx="729638" cy="1353805"/>
            <a:chOff x="3302371" y="1766703"/>
            <a:chExt cx="573971" cy="1064974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3C1BBC7A-C4C5-AD63-6BD3-4429D37DAC60}"/>
                </a:ext>
              </a:extLst>
            </p:cNvPr>
            <p:cNvGrpSpPr/>
            <p:nvPr/>
          </p:nvGrpSpPr>
          <p:grpSpPr>
            <a:xfrm>
              <a:off x="3333398" y="1868738"/>
              <a:ext cx="542944" cy="599306"/>
              <a:chOff x="4791177" y="2725299"/>
              <a:chExt cx="583304" cy="643850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7EC9C381-7F1A-CDE0-630B-3FCAAFA13627}"/>
                  </a:ext>
                </a:extLst>
              </p:cNvPr>
              <p:cNvGrpSpPr/>
              <p:nvPr/>
            </p:nvGrpSpPr>
            <p:grpSpPr>
              <a:xfrm>
                <a:off x="4869002" y="2981621"/>
                <a:ext cx="505479" cy="387528"/>
                <a:chOff x="4764224" y="2905395"/>
                <a:chExt cx="614223" cy="470897"/>
              </a:xfrm>
            </p:grpSpPr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86B6322D-EE2C-E98F-D5D4-A378B9C13B8C}"/>
                    </a:ext>
                  </a:extLst>
                </p:cNvPr>
                <p:cNvGrpSpPr/>
                <p:nvPr/>
              </p:nvGrpSpPr>
              <p:grpSpPr>
                <a:xfrm>
                  <a:off x="4764224" y="2988149"/>
                  <a:ext cx="347088" cy="388143"/>
                  <a:chOff x="1175042" y="1972326"/>
                  <a:chExt cx="147106" cy="164506"/>
                </a:xfrm>
                <a:solidFill>
                  <a:srgbClr val="409AE1"/>
                </a:solidFill>
              </p:grpSpPr>
              <p:sp>
                <p:nvSpPr>
                  <p:cNvPr id="26" name="Freeform 5">
                    <a:extLst>
                      <a:ext uri="{FF2B5EF4-FFF2-40B4-BE49-F238E27FC236}">
                        <a16:creationId xmlns:a16="http://schemas.microsoft.com/office/drawing/2014/main" id="{D02BB816-C79A-2B67-6C3F-FC42FA77F7F8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175042" y="2061697"/>
                    <a:ext cx="147106" cy="75135"/>
                  </a:xfrm>
                  <a:custGeom>
                    <a:avLst/>
                    <a:gdLst>
                      <a:gd name="T0" fmla="*/ 117 w 151"/>
                      <a:gd name="T1" fmla="*/ 0 h 77"/>
                      <a:gd name="T2" fmla="*/ 35 w 151"/>
                      <a:gd name="T3" fmla="*/ 0 h 77"/>
                      <a:gd name="T4" fmla="*/ 0 w 151"/>
                      <a:gd name="T5" fmla="*/ 35 h 77"/>
                      <a:gd name="T6" fmla="*/ 0 w 151"/>
                      <a:gd name="T7" fmla="*/ 77 h 77"/>
                      <a:gd name="T8" fmla="*/ 151 w 151"/>
                      <a:gd name="T9" fmla="*/ 77 h 77"/>
                      <a:gd name="T10" fmla="*/ 151 w 151"/>
                      <a:gd name="T11" fmla="*/ 35 h 77"/>
                      <a:gd name="T12" fmla="*/ 117 w 151"/>
                      <a:gd name="T13" fmla="*/ 0 h 7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51" h="77">
                        <a:moveTo>
                          <a:pt x="117" y="0"/>
                        </a:moveTo>
                        <a:cubicBezTo>
                          <a:pt x="35" y="0"/>
                          <a:pt x="35" y="0"/>
                          <a:pt x="35" y="0"/>
                        </a:cubicBezTo>
                        <a:cubicBezTo>
                          <a:pt x="16" y="0"/>
                          <a:pt x="0" y="16"/>
                          <a:pt x="0" y="35"/>
                        </a:cubicBezTo>
                        <a:cubicBezTo>
                          <a:pt x="0" y="77"/>
                          <a:pt x="0" y="77"/>
                          <a:pt x="0" y="77"/>
                        </a:cubicBezTo>
                        <a:cubicBezTo>
                          <a:pt x="151" y="77"/>
                          <a:pt x="151" y="77"/>
                          <a:pt x="151" y="77"/>
                        </a:cubicBezTo>
                        <a:cubicBezTo>
                          <a:pt x="151" y="35"/>
                          <a:pt x="151" y="35"/>
                          <a:pt x="151" y="35"/>
                        </a:cubicBezTo>
                        <a:cubicBezTo>
                          <a:pt x="151" y="16"/>
                          <a:pt x="136" y="0"/>
                          <a:pt x="117" y="0"/>
                        </a:cubicBezTo>
                        <a:close/>
                      </a:path>
                    </a:pathLst>
                  </a:custGeom>
                  <a:solidFill>
                    <a:schemeClr val="accent3">
                      <a:lumMod val="50000"/>
                    </a:schemeClr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91436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1A1A1A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7" name="Oval 26">
                    <a:extLst>
                      <a:ext uri="{FF2B5EF4-FFF2-40B4-BE49-F238E27FC236}">
                        <a16:creationId xmlns:a16="http://schemas.microsoft.com/office/drawing/2014/main" id="{AE2477A6-F083-7214-999B-BB1448825100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212214" y="1972326"/>
                    <a:ext cx="72762" cy="71971"/>
                  </a:xfrm>
                  <a:prstGeom prst="ellipse">
                    <a:avLst/>
                  </a:prstGeom>
                  <a:solidFill>
                    <a:schemeClr val="accent3">
                      <a:lumMod val="50000"/>
                    </a:schemeClr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91436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1A1A1A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10E00EA7-6955-92C9-2450-9E0D2517E112}"/>
                    </a:ext>
                  </a:extLst>
                </p:cNvPr>
                <p:cNvGrpSpPr/>
                <p:nvPr/>
              </p:nvGrpSpPr>
              <p:grpSpPr>
                <a:xfrm>
                  <a:off x="5031359" y="2905395"/>
                  <a:ext cx="347088" cy="388150"/>
                  <a:chOff x="1175040" y="1972326"/>
                  <a:chExt cx="147106" cy="164509"/>
                </a:xfrm>
              </p:grpSpPr>
              <p:sp>
                <p:nvSpPr>
                  <p:cNvPr id="24" name="Freeform 5">
                    <a:extLst>
                      <a:ext uri="{FF2B5EF4-FFF2-40B4-BE49-F238E27FC236}">
                        <a16:creationId xmlns:a16="http://schemas.microsoft.com/office/drawing/2014/main" id="{3ADE26CB-1FA2-F0A6-C92E-035D527C1121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175040" y="2061700"/>
                    <a:ext cx="147106" cy="75135"/>
                  </a:xfrm>
                  <a:custGeom>
                    <a:avLst/>
                    <a:gdLst>
                      <a:gd name="T0" fmla="*/ 117 w 151"/>
                      <a:gd name="T1" fmla="*/ 0 h 77"/>
                      <a:gd name="T2" fmla="*/ 35 w 151"/>
                      <a:gd name="T3" fmla="*/ 0 h 77"/>
                      <a:gd name="T4" fmla="*/ 0 w 151"/>
                      <a:gd name="T5" fmla="*/ 35 h 77"/>
                      <a:gd name="T6" fmla="*/ 0 w 151"/>
                      <a:gd name="T7" fmla="*/ 77 h 77"/>
                      <a:gd name="T8" fmla="*/ 151 w 151"/>
                      <a:gd name="T9" fmla="*/ 77 h 77"/>
                      <a:gd name="T10" fmla="*/ 151 w 151"/>
                      <a:gd name="T11" fmla="*/ 35 h 77"/>
                      <a:gd name="T12" fmla="*/ 117 w 151"/>
                      <a:gd name="T13" fmla="*/ 0 h 7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51" h="77">
                        <a:moveTo>
                          <a:pt x="117" y="0"/>
                        </a:moveTo>
                        <a:cubicBezTo>
                          <a:pt x="35" y="0"/>
                          <a:pt x="35" y="0"/>
                          <a:pt x="35" y="0"/>
                        </a:cubicBezTo>
                        <a:cubicBezTo>
                          <a:pt x="16" y="0"/>
                          <a:pt x="0" y="16"/>
                          <a:pt x="0" y="35"/>
                        </a:cubicBezTo>
                        <a:cubicBezTo>
                          <a:pt x="0" y="77"/>
                          <a:pt x="0" y="77"/>
                          <a:pt x="0" y="77"/>
                        </a:cubicBezTo>
                        <a:cubicBezTo>
                          <a:pt x="151" y="77"/>
                          <a:pt x="151" y="77"/>
                          <a:pt x="151" y="77"/>
                        </a:cubicBezTo>
                        <a:cubicBezTo>
                          <a:pt x="151" y="35"/>
                          <a:pt x="151" y="35"/>
                          <a:pt x="151" y="35"/>
                        </a:cubicBezTo>
                        <a:cubicBezTo>
                          <a:pt x="151" y="16"/>
                          <a:pt x="136" y="0"/>
                          <a:pt x="117" y="0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91436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1A1A1A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5" name="Oval 24">
                    <a:extLst>
                      <a:ext uri="{FF2B5EF4-FFF2-40B4-BE49-F238E27FC236}">
                        <a16:creationId xmlns:a16="http://schemas.microsoft.com/office/drawing/2014/main" id="{104DA9E5-43CC-42AE-ED70-D254CCA5F60B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212214" y="1972326"/>
                    <a:ext cx="72762" cy="71971"/>
                  </a:xfrm>
                  <a:prstGeom prst="ellipse">
                    <a:avLst/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91436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1A1A1A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23" name="Freeform 28">
                  <a:extLst>
                    <a:ext uri="{FF2B5EF4-FFF2-40B4-BE49-F238E27FC236}">
                      <a16:creationId xmlns:a16="http://schemas.microsoft.com/office/drawing/2014/main" id="{F081B7E6-A3A1-2434-1770-5596A9AA951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31302" y="3200831"/>
                  <a:ext cx="82025" cy="94508"/>
                </a:xfrm>
                <a:custGeom>
                  <a:avLst/>
                  <a:gdLst>
                    <a:gd name="T0" fmla="*/ 23 w 23"/>
                    <a:gd name="T1" fmla="*/ 22 h 27"/>
                    <a:gd name="T2" fmla="*/ 1 w 23"/>
                    <a:gd name="T3" fmla="*/ 0 h 27"/>
                    <a:gd name="T4" fmla="*/ 0 w 23"/>
                    <a:gd name="T5" fmla="*/ 0 h 27"/>
                    <a:gd name="T6" fmla="*/ 0 w 23"/>
                    <a:gd name="T7" fmla="*/ 27 h 27"/>
                    <a:gd name="T8" fmla="*/ 23 w 23"/>
                    <a:gd name="T9" fmla="*/ 27 h 27"/>
                    <a:gd name="T10" fmla="*/ 23 w 23"/>
                    <a:gd name="T11" fmla="*/ 22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3" h="27">
                      <a:moveTo>
                        <a:pt x="23" y="22"/>
                      </a:moveTo>
                      <a:cubicBezTo>
                        <a:pt x="23" y="10"/>
                        <a:pt x="14" y="0"/>
                        <a:pt x="1" y="0"/>
                      </a:cubicBezTo>
                      <a:cubicBezTo>
                        <a:pt x="1" y="0"/>
                        <a:pt x="0" y="0"/>
                        <a:pt x="0" y="0"/>
                      </a:cubicBezTo>
                      <a:cubicBezTo>
                        <a:pt x="0" y="26"/>
                        <a:pt x="0" y="27"/>
                        <a:pt x="0" y="27"/>
                      </a:cubicBezTo>
                      <a:cubicBezTo>
                        <a:pt x="8" y="27"/>
                        <a:pt x="16" y="27"/>
                        <a:pt x="23" y="27"/>
                      </a:cubicBezTo>
                      <a:cubicBezTo>
                        <a:pt x="23" y="22"/>
                        <a:pt x="23" y="22"/>
                        <a:pt x="23" y="22"/>
                      </a:cubicBezTo>
                      <a:close/>
                    </a:path>
                  </a:pathLst>
                </a:custGeom>
                <a:solidFill>
                  <a:schemeClr val="accent3">
                    <a:lumMod val="5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0" cap="none" spc="0" normalizeH="0" baseline="0" noProof="0">
                    <a:ln>
                      <a:noFill/>
                    </a:ln>
                    <a:solidFill>
                      <a:srgbClr val="1A1A1A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FF3954D8-D913-9BC4-F1E3-427DF53A4D39}"/>
                  </a:ext>
                </a:extLst>
              </p:cNvPr>
              <p:cNvGrpSpPr/>
              <p:nvPr/>
            </p:nvGrpSpPr>
            <p:grpSpPr>
              <a:xfrm>
                <a:off x="4791177" y="2725299"/>
                <a:ext cx="324620" cy="292851"/>
                <a:chOff x="4764983" y="2720537"/>
                <a:chExt cx="324620" cy="292851"/>
              </a:xfrm>
            </p:grpSpPr>
            <p:sp>
              <p:nvSpPr>
                <p:cNvPr id="19" name="Rectangle: Rounded Corners 18">
                  <a:extLst>
                    <a:ext uri="{FF2B5EF4-FFF2-40B4-BE49-F238E27FC236}">
                      <a16:creationId xmlns:a16="http://schemas.microsoft.com/office/drawing/2014/main" id="{CB958FC5-7BCD-E6D3-E6E9-2000345F58B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/>
              </p:nvSpPr>
              <p:spPr bwMode="auto">
                <a:xfrm>
                  <a:off x="4764983" y="2720537"/>
                  <a:ext cx="324620" cy="238440"/>
                </a:xfrm>
                <a:prstGeom prst="roundRect">
                  <a:avLst>
                    <a:gd name="adj" fmla="val 23959"/>
                  </a:avLst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3247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0" name="Rectangle 128">
                  <a:extLst>
                    <a:ext uri="{FF2B5EF4-FFF2-40B4-BE49-F238E27FC236}">
                      <a16:creationId xmlns:a16="http://schemas.microsoft.com/office/drawing/2014/main" id="{CBC4C90D-97C4-5DD7-950B-E9C71CE4532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/>
              </p:nvSpPr>
              <p:spPr bwMode="auto">
                <a:xfrm>
                  <a:off x="4978226" y="2902011"/>
                  <a:ext cx="111377" cy="111377"/>
                </a:xfrm>
                <a:custGeom>
                  <a:avLst/>
                  <a:gdLst>
                    <a:gd name="connsiteX0" fmla="*/ 0 w 259812"/>
                    <a:gd name="connsiteY0" fmla="*/ 0 h 259812"/>
                    <a:gd name="connsiteX1" fmla="*/ 259812 w 259812"/>
                    <a:gd name="connsiteY1" fmla="*/ 0 h 259812"/>
                    <a:gd name="connsiteX2" fmla="*/ 259812 w 259812"/>
                    <a:gd name="connsiteY2" fmla="*/ 259812 h 259812"/>
                    <a:gd name="connsiteX3" fmla="*/ 0 w 259812"/>
                    <a:gd name="connsiteY3" fmla="*/ 259812 h 259812"/>
                    <a:gd name="connsiteX4" fmla="*/ 0 w 259812"/>
                    <a:gd name="connsiteY4" fmla="*/ 0 h 259812"/>
                    <a:gd name="connsiteX0" fmla="*/ 0 w 259812"/>
                    <a:gd name="connsiteY0" fmla="*/ 0 h 259812"/>
                    <a:gd name="connsiteX1" fmla="*/ 259812 w 259812"/>
                    <a:gd name="connsiteY1" fmla="*/ 0 h 259812"/>
                    <a:gd name="connsiteX2" fmla="*/ 259812 w 259812"/>
                    <a:gd name="connsiteY2" fmla="*/ 259812 h 259812"/>
                    <a:gd name="connsiteX3" fmla="*/ 0 w 259812"/>
                    <a:gd name="connsiteY3" fmla="*/ 0 h 2598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59812" h="259812">
                      <a:moveTo>
                        <a:pt x="0" y="0"/>
                      </a:moveTo>
                      <a:lnTo>
                        <a:pt x="259812" y="0"/>
                      </a:lnTo>
                      <a:lnTo>
                        <a:pt x="259812" y="25981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3247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808EBDE-1A12-68B8-7902-9D42FCAE18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 txBox="1"/>
            <p:nvPr/>
          </p:nvSpPr>
          <p:spPr>
            <a:xfrm>
              <a:off x="3347160" y="2541141"/>
              <a:ext cx="514742" cy="2905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505151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User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BCB8D60-BEEC-0C9F-920D-C9FD4A5F1DF9}"/>
                </a:ext>
              </a:extLst>
            </p:cNvPr>
            <p:cNvSpPr txBox="1"/>
            <p:nvPr/>
          </p:nvSpPr>
          <p:spPr>
            <a:xfrm>
              <a:off x="3302371" y="1766703"/>
              <a:ext cx="302159" cy="428541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/>
                  <a:ea typeface="+mn-ea"/>
                  <a:cs typeface="Arial" panose="020B0604020202020204" pitchFamily="34" charset="0"/>
                </a:rPr>
                <a:t>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37459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4BB57D-B2C7-6EDC-2528-DEE191FFA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Look for users questions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F6E000E-B83B-BE95-12E9-F1D1431C84E2}"/>
              </a:ext>
            </a:extLst>
          </p:cNvPr>
          <p:cNvSpPr txBox="1"/>
          <p:nvPr/>
        </p:nvSpPr>
        <p:spPr>
          <a:xfrm>
            <a:off x="1874822" y="4102121"/>
            <a:ext cx="6096000" cy="830997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txBody>
          <a:bodyPr wrap="square">
            <a:spAutoFit/>
          </a:bodyPr>
          <a:lstStyle/>
          <a:p>
            <a:r>
              <a:rPr lang="en-US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question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search for similar documents</a:t>
            </a:r>
            <a:endParaRPr lang="en-US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</a:t>
            </a:r>
            <a:r>
              <a:rPr lang="en-US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docs_db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vectorstore</a:t>
            </a:r>
            <a:r>
              <a:rPr lang="en-US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similarity_search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question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pic>
        <p:nvPicPr>
          <p:cNvPr id="26" name="Graphic 25" descr="Database with solid fill">
            <a:extLst>
              <a:ext uri="{FF2B5EF4-FFF2-40B4-BE49-F238E27FC236}">
                <a16:creationId xmlns:a16="http://schemas.microsoft.com/office/drawing/2014/main" id="{1B7663F0-D21F-1223-3746-0BF6A534C6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9132" y="4174455"/>
            <a:ext cx="914400" cy="914400"/>
          </a:xfrm>
          <a:prstGeom prst="rect">
            <a:avLst/>
          </a:prstGeom>
        </p:spPr>
      </p:pic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C4DEA7A9-1284-BECA-42E4-2F8383E23FA3}"/>
              </a:ext>
            </a:extLst>
          </p:cNvPr>
          <p:cNvSpPr/>
          <p:nvPr/>
        </p:nvSpPr>
        <p:spPr>
          <a:xfrm>
            <a:off x="511283" y="2731936"/>
            <a:ext cx="1440000" cy="40246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Query Embeddings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[010101001001]</a:t>
            </a:r>
          </a:p>
        </p:txBody>
      </p: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022E3D23-DA26-3CE4-FD65-A0F2AEBA9CAA}"/>
              </a:ext>
            </a:extLst>
          </p:cNvPr>
          <p:cNvCxnSpPr>
            <a:cxnSpLocks/>
            <a:stCxn id="36" idx="1"/>
            <a:endCxn id="27" idx="0"/>
          </p:cNvCxnSpPr>
          <p:nvPr/>
        </p:nvCxnSpPr>
        <p:spPr>
          <a:xfrm rot="10800000" flipV="1">
            <a:off x="1231283" y="1383242"/>
            <a:ext cx="694912" cy="1348693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FE57995D-4311-1F25-4967-199DA54226AB}"/>
              </a:ext>
            </a:extLst>
          </p:cNvPr>
          <p:cNvSpPr/>
          <p:nvPr/>
        </p:nvSpPr>
        <p:spPr>
          <a:xfrm>
            <a:off x="506332" y="3482585"/>
            <a:ext cx="1440000" cy="402465"/>
          </a:xfrm>
          <a:prstGeom prst="round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Semantic search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11AF853C-D46A-7691-F9E2-418CE6C1C30A}"/>
              </a:ext>
            </a:extLst>
          </p:cNvPr>
          <p:cNvCxnSpPr>
            <a:stCxn id="27" idx="2"/>
            <a:endCxn id="29" idx="0"/>
          </p:cNvCxnSpPr>
          <p:nvPr/>
        </p:nvCxnSpPr>
        <p:spPr>
          <a:xfrm flipH="1">
            <a:off x="1226333" y="3134400"/>
            <a:ext cx="4951" cy="34818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08A7170-0118-7200-3F37-536EBDAAA464}"/>
              </a:ext>
            </a:extLst>
          </p:cNvPr>
          <p:cNvCxnSpPr>
            <a:stCxn id="29" idx="2"/>
            <a:endCxn id="26" idx="0"/>
          </p:cNvCxnSpPr>
          <p:nvPr/>
        </p:nvCxnSpPr>
        <p:spPr>
          <a:xfrm>
            <a:off x="1226332" y="3885049"/>
            <a:ext cx="0" cy="2894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B9A0CE5A-3777-5982-3246-FEE7376E986F}"/>
              </a:ext>
            </a:extLst>
          </p:cNvPr>
          <p:cNvSpPr/>
          <p:nvPr/>
        </p:nvSpPr>
        <p:spPr>
          <a:xfrm>
            <a:off x="591426" y="5239151"/>
            <a:ext cx="1440000" cy="402465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Vector database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Knowledge base</a:t>
            </a:r>
          </a:p>
        </p:txBody>
      </p:sp>
      <p:grpSp>
        <p:nvGrpSpPr>
          <p:cNvPr id="33" name="Group 32" descr="User Application.">
            <a:extLst>
              <a:ext uri="{FF2B5EF4-FFF2-40B4-BE49-F238E27FC236}">
                <a16:creationId xmlns:a16="http://schemas.microsoft.com/office/drawing/2014/main" id="{EF0C7706-05F7-F176-0790-25416281A298}"/>
              </a:ext>
            </a:extLst>
          </p:cNvPr>
          <p:cNvGrpSpPr>
            <a:grpSpLocks noChangeAspect="1"/>
          </p:cNvGrpSpPr>
          <p:nvPr/>
        </p:nvGrpSpPr>
        <p:grpSpPr>
          <a:xfrm>
            <a:off x="1926195" y="1110860"/>
            <a:ext cx="729638" cy="1353805"/>
            <a:chOff x="3302371" y="1766703"/>
            <a:chExt cx="573971" cy="1064974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53C51A37-11EA-C2E6-5D03-43F53B0951D6}"/>
                </a:ext>
              </a:extLst>
            </p:cNvPr>
            <p:cNvGrpSpPr/>
            <p:nvPr/>
          </p:nvGrpSpPr>
          <p:grpSpPr>
            <a:xfrm>
              <a:off x="3333398" y="1868738"/>
              <a:ext cx="542944" cy="599306"/>
              <a:chOff x="4791177" y="2725299"/>
              <a:chExt cx="583304" cy="643850"/>
            </a:xfrm>
          </p:grpSpPr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F41C4985-55E9-212E-2E9A-E85A8ABE05B9}"/>
                  </a:ext>
                </a:extLst>
              </p:cNvPr>
              <p:cNvGrpSpPr/>
              <p:nvPr/>
            </p:nvGrpSpPr>
            <p:grpSpPr>
              <a:xfrm>
                <a:off x="4869002" y="2981621"/>
                <a:ext cx="505479" cy="387528"/>
                <a:chOff x="4764224" y="2905395"/>
                <a:chExt cx="614223" cy="470897"/>
              </a:xfrm>
            </p:grpSpPr>
            <p:grpSp>
              <p:nvGrpSpPr>
                <p:cNvPr id="41" name="Group 40">
                  <a:extLst>
                    <a:ext uri="{FF2B5EF4-FFF2-40B4-BE49-F238E27FC236}">
                      <a16:creationId xmlns:a16="http://schemas.microsoft.com/office/drawing/2014/main" id="{6385FDAC-C7D5-CEF1-BE0D-696A337B4287}"/>
                    </a:ext>
                  </a:extLst>
                </p:cNvPr>
                <p:cNvGrpSpPr/>
                <p:nvPr/>
              </p:nvGrpSpPr>
              <p:grpSpPr>
                <a:xfrm>
                  <a:off x="4764224" y="2988149"/>
                  <a:ext cx="347088" cy="388143"/>
                  <a:chOff x="1175042" y="1972326"/>
                  <a:chExt cx="147106" cy="164506"/>
                </a:xfrm>
                <a:solidFill>
                  <a:srgbClr val="409AE1"/>
                </a:solidFill>
              </p:grpSpPr>
              <p:sp>
                <p:nvSpPr>
                  <p:cNvPr id="46" name="Freeform 5">
                    <a:extLst>
                      <a:ext uri="{FF2B5EF4-FFF2-40B4-BE49-F238E27FC236}">
                        <a16:creationId xmlns:a16="http://schemas.microsoft.com/office/drawing/2014/main" id="{5AE7BDD8-A058-96A1-7331-5ECBCF77F2CE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175042" y="2061697"/>
                    <a:ext cx="147106" cy="75135"/>
                  </a:xfrm>
                  <a:custGeom>
                    <a:avLst/>
                    <a:gdLst>
                      <a:gd name="T0" fmla="*/ 117 w 151"/>
                      <a:gd name="T1" fmla="*/ 0 h 77"/>
                      <a:gd name="T2" fmla="*/ 35 w 151"/>
                      <a:gd name="T3" fmla="*/ 0 h 77"/>
                      <a:gd name="T4" fmla="*/ 0 w 151"/>
                      <a:gd name="T5" fmla="*/ 35 h 77"/>
                      <a:gd name="T6" fmla="*/ 0 w 151"/>
                      <a:gd name="T7" fmla="*/ 77 h 77"/>
                      <a:gd name="T8" fmla="*/ 151 w 151"/>
                      <a:gd name="T9" fmla="*/ 77 h 77"/>
                      <a:gd name="T10" fmla="*/ 151 w 151"/>
                      <a:gd name="T11" fmla="*/ 35 h 77"/>
                      <a:gd name="T12" fmla="*/ 117 w 151"/>
                      <a:gd name="T13" fmla="*/ 0 h 7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51" h="77">
                        <a:moveTo>
                          <a:pt x="117" y="0"/>
                        </a:moveTo>
                        <a:cubicBezTo>
                          <a:pt x="35" y="0"/>
                          <a:pt x="35" y="0"/>
                          <a:pt x="35" y="0"/>
                        </a:cubicBezTo>
                        <a:cubicBezTo>
                          <a:pt x="16" y="0"/>
                          <a:pt x="0" y="16"/>
                          <a:pt x="0" y="35"/>
                        </a:cubicBezTo>
                        <a:cubicBezTo>
                          <a:pt x="0" y="77"/>
                          <a:pt x="0" y="77"/>
                          <a:pt x="0" y="77"/>
                        </a:cubicBezTo>
                        <a:cubicBezTo>
                          <a:pt x="151" y="77"/>
                          <a:pt x="151" y="77"/>
                          <a:pt x="151" y="77"/>
                        </a:cubicBezTo>
                        <a:cubicBezTo>
                          <a:pt x="151" y="35"/>
                          <a:pt x="151" y="35"/>
                          <a:pt x="151" y="35"/>
                        </a:cubicBezTo>
                        <a:cubicBezTo>
                          <a:pt x="151" y="16"/>
                          <a:pt x="136" y="0"/>
                          <a:pt x="117" y="0"/>
                        </a:cubicBezTo>
                        <a:close/>
                      </a:path>
                    </a:pathLst>
                  </a:custGeom>
                  <a:solidFill>
                    <a:schemeClr val="accent3">
                      <a:lumMod val="50000"/>
                    </a:schemeClr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91436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1A1A1A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7" name="Oval 46">
                    <a:extLst>
                      <a:ext uri="{FF2B5EF4-FFF2-40B4-BE49-F238E27FC236}">
                        <a16:creationId xmlns:a16="http://schemas.microsoft.com/office/drawing/2014/main" id="{55DF324F-B9C8-9745-F41F-7CDA0DCB955B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212214" y="1972326"/>
                    <a:ext cx="72762" cy="71971"/>
                  </a:xfrm>
                  <a:prstGeom prst="ellipse">
                    <a:avLst/>
                  </a:prstGeom>
                  <a:solidFill>
                    <a:schemeClr val="accent3">
                      <a:lumMod val="50000"/>
                    </a:schemeClr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91436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1A1A1A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42" name="Group 41">
                  <a:extLst>
                    <a:ext uri="{FF2B5EF4-FFF2-40B4-BE49-F238E27FC236}">
                      <a16:creationId xmlns:a16="http://schemas.microsoft.com/office/drawing/2014/main" id="{E99B935B-618A-2837-6E89-4873A4A4BD56}"/>
                    </a:ext>
                  </a:extLst>
                </p:cNvPr>
                <p:cNvGrpSpPr/>
                <p:nvPr/>
              </p:nvGrpSpPr>
              <p:grpSpPr>
                <a:xfrm>
                  <a:off x="5031359" y="2905395"/>
                  <a:ext cx="347088" cy="388150"/>
                  <a:chOff x="1175040" y="1972326"/>
                  <a:chExt cx="147106" cy="164509"/>
                </a:xfrm>
              </p:grpSpPr>
              <p:sp>
                <p:nvSpPr>
                  <p:cNvPr id="44" name="Freeform 5">
                    <a:extLst>
                      <a:ext uri="{FF2B5EF4-FFF2-40B4-BE49-F238E27FC236}">
                        <a16:creationId xmlns:a16="http://schemas.microsoft.com/office/drawing/2014/main" id="{5B14ABE8-C38E-993B-2004-CFD4B09FA65C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175040" y="2061700"/>
                    <a:ext cx="147106" cy="75135"/>
                  </a:xfrm>
                  <a:custGeom>
                    <a:avLst/>
                    <a:gdLst>
                      <a:gd name="T0" fmla="*/ 117 w 151"/>
                      <a:gd name="T1" fmla="*/ 0 h 77"/>
                      <a:gd name="T2" fmla="*/ 35 w 151"/>
                      <a:gd name="T3" fmla="*/ 0 h 77"/>
                      <a:gd name="T4" fmla="*/ 0 w 151"/>
                      <a:gd name="T5" fmla="*/ 35 h 77"/>
                      <a:gd name="T6" fmla="*/ 0 w 151"/>
                      <a:gd name="T7" fmla="*/ 77 h 77"/>
                      <a:gd name="T8" fmla="*/ 151 w 151"/>
                      <a:gd name="T9" fmla="*/ 77 h 77"/>
                      <a:gd name="T10" fmla="*/ 151 w 151"/>
                      <a:gd name="T11" fmla="*/ 35 h 77"/>
                      <a:gd name="T12" fmla="*/ 117 w 151"/>
                      <a:gd name="T13" fmla="*/ 0 h 7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51" h="77">
                        <a:moveTo>
                          <a:pt x="117" y="0"/>
                        </a:moveTo>
                        <a:cubicBezTo>
                          <a:pt x="35" y="0"/>
                          <a:pt x="35" y="0"/>
                          <a:pt x="35" y="0"/>
                        </a:cubicBezTo>
                        <a:cubicBezTo>
                          <a:pt x="16" y="0"/>
                          <a:pt x="0" y="16"/>
                          <a:pt x="0" y="35"/>
                        </a:cubicBezTo>
                        <a:cubicBezTo>
                          <a:pt x="0" y="77"/>
                          <a:pt x="0" y="77"/>
                          <a:pt x="0" y="77"/>
                        </a:cubicBezTo>
                        <a:cubicBezTo>
                          <a:pt x="151" y="77"/>
                          <a:pt x="151" y="77"/>
                          <a:pt x="151" y="77"/>
                        </a:cubicBezTo>
                        <a:cubicBezTo>
                          <a:pt x="151" y="35"/>
                          <a:pt x="151" y="35"/>
                          <a:pt x="151" y="35"/>
                        </a:cubicBezTo>
                        <a:cubicBezTo>
                          <a:pt x="151" y="16"/>
                          <a:pt x="136" y="0"/>
                          <a:pt x="117" y="0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91436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1A1A1A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5" name="Oval 44">
                    <a:extLst>
                      <a:ext uri="{FF2B5EF4-FFF2-40B4-BE49-F238E27FC236}">
                        <a16:creationId xmlns:a16="http://schemas.microsoft.com/office/drawing/2014/main" id="{1963E2D5-5448-567E-4054-6295D5A3B50A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212214" y="1972326"/>
                    <a:ext cx="72762" cy="71971"/>
                  </a:xfrm>
                  <a:prstGeom prst="ellipse">
                    <a:avLst/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91436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1A1A1A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43" name="Freeform 28">
                  <a:extLst>
                    <a:ext uri="{FF2B5EF4-FFF2-40B4-BE49-F238E27FC236}">
                      <a16:creationId xmlns:a16="http://schemas.microsoft.com/office/drawing/2014/main" id="{C6F38B5D-1F77-1887-E533-C44EBD73CE6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31302" y="3200831"/>
                  <a:ext cx="82025" cy="94508"/>
                </a:xfrm>
                <a:custGeom>
                  <a:avLst/>
                  <a:gdLst>
                    <a:gd name="T0" fmla="*/ 23 w 23"/>
                    <a:gd name="T1" fmla="*/ 22 h 27"/>
                    <a:gd name="T2" fmla="*/ 1 w 23"/>
                    <a:gd name="T3" fmla="*/ 0 h 27"/>
                    <a:gd name="T4" fmla="*/ 0 w 23"/>
                    <a:gd name="T5" fmla="*/ 0 h 27"/>
                    <a:gd name="T6" fmla="*/ 0 w 23"/>
                    <a:gd name="T7" fmla="*/ 27 h 27"/>
                    <a:gd name="T8" fmla="*/ 23 w 23"/>
                    <a:gd name="T9" fmla="*/ 27 h 27"/>
                    <a:gd name="T10" fmla="*/ 23 w 23"/>
                    <a:gd name="T11" fmla="*/ 22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3" h="27">
                      <a:moveTo>
                        <a:pt x="23" y="22"/>
                      </a:moveTo>
                      <a:cubicBezTo>
                        <a:pt x="23" y="10"/>
                        <a:pt x="14" y="0"/>
                        <a:pt x="1" y="0"/>
                      </a:cubicBezTo>
                      <a:cubicBezTo>
                        <a:pt x="1" y="0"/>
                        <a:pt x="0" y="0"/>
                        <a:pt x="0" y="0"/>
                      </a:cubicBezTo>
                      <a:cubicBezTo>
                        <a:pt x="0" y="26"/>
                        <a:pt x="0" y="27"/>
                        <a:pt x="0" y="27"/>
                      </a:cubicBezTo>
                      <a:cubicBezTo>
                        <a:pt x="8" y="27"/>
                        <a:pt x="16" y="27"/>
                        <a:pt x="23" y="27"/>
                      </a:cubicBezTo>
                      <a:cubicBezTo>
                        <a:pt x="23" y="22"/>
                        <a:pt x="23" y="22"/>
                        <a:pt x="23" y="22"/>
                      </a:cubicBezTo>
                      <a:close/>
                    </a:path>
                  </a:pathLst>
                </a:custGeom>
                <a:solidFill>
                  <a:schemeClr val="accent3">
                    <a:lumMod val="5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0" cap="none" spc="0" normalizeH="0" baseline="0" noProof="0">
                    <a:ln>
                      <a:noFill/>
                    </a:ln>
                    <a:solidFill>
                      <a:srgbClr val="1A1A1A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10523215-E5F3-8E63-3343-4DB8A1DED484}"/>
                  </a:ext>
                </a:extLst>
              </p:cNvPr>
              <p:cNvGrpSpPr/>
              <p:nvPr/>
            </p:nvGrpSpPr>
            <p:grpSpPr>
              <a:xfrm>
                <a:off x="4791177" y="2725299"/>
                <a:ext cx="324620" cy="292851"/>
                <a:chOff x="4764983" y="2720537"/>
                <a:chExt cx="324620" cy="292851"/>
              </a:xfrm>
            </p:grpSpPr>
            <p:sp>
              <p:nvSpPr>
                <p:cNvPr id="39" name="Rectangle: Rounded Corners 38">
                  <a:extLst>
                    <a:ext uri="{FF2B5EF4-FFF2-40B4-BE49-F238E27FC236}">
                      <a16:creationId xmlns:a16="http://schemas.microsoft.com/office/drawing/2014/main" id="{34A526EF-FBA3-53F9-16F5-C493E94BCB2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/>
              </p:nvSpPr>
              <p:spPr bwMode="auto">
                <a:xfrm>
                  <a:off x="4764983" y="2720537"/>
                  <a:ext cx="324620" cy="238440"/>
                </a:xfrm>
                <a:prstGeom prst="roundRect">
                  <a:avLst>
                    <a:gd name="adj" fmla="val 23959"/>
                  </a:avLst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3247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0" name="Rectangle 128">
                  <a:extLst>
                    <a:ext uri="{FF2B5EF4-FFF2-40B4-BE49-F238E27FC236}">
                      <a16:creationId xmlns:a16="http://schemas.microsoft.com/office/drawing/2014/main" id="{9F9E181F-2351-9CD5-26FE-31640E7CEC8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/>
              </p:nvSpPr>
              <p:spPr bwMode="auto">
                <a:xfrm>
                  <a:off x="4978226" y="2902011"/>
                  <a:ext cx="111377" cy="111377"/>
                </a:xfrm>
                <a:custGeom>
                  <a:avLst/>
                  <a:gdLst>
                    <a:gd name="connsiteX0" fmla="*/ 0 w 259812"/>
                    <a:gd name="connsiteY0" fmla="*/ 0 h 259812"/>
                    <a:gd name="connsiteX1" fmla="*/ 259812 w 259812"/>
                    <a:gd name="connsiteY1" fmla="*/ 0 h 259812"/>
                    <a:gd name="connsiteX2" fmla="*/ 259812 w 259812"/>
                    <a:gd name="connsiteY2" fmla="*/ 259812 h 259812"/>
                    <a:gd name="connsiteX3" fmla="*/ 0 w 259812"/>
                    <a:gd name="connsiteY3" fmla="*/ 259812 h 259812"/>
                    <a:gd name="connsiteX4" fmla="*/ 0 w 259812"/>
                    <a:gd name="connsiteY4" fmla="*/ 0 h 259812"/>
                    <a:gd name="connsiteX0" fmla="*/ 0 w 259812"/>
                    <a:gd name="connsiteY0" fmla="*/ 0 h 259812"/>
                    <a:gd name="connsiteX1" fmla="*/ 259812 w 259812"/>
                    <a:gd name="connsiteY1" fmla="*/ 0 h 259812"/>
                    <a:gd name="connsiteX2" fmla="*/ 259812 w 259812"/>
                    <a:gd name="connsiteY2" fmla="*/ 259812 h 259812"/>
                    <a:gd name="connsiteX3" fmla="*/ 0 w 259812"/>
                    <a:gd name="connsiteY3" fmla="*/ 0 h 2598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59812" h="259812">
                      <a:moveTo>
                        <a:pt x="0" y="0"/>
                      </a:moveTo>
                      <a:lnTo>
                        <a:pt x="259812" y="0"/>
                      </a:lnTo>
                      <a:lnTo>
                        <a:pt x="259812" y="25981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3247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00AFB47-9D11-6BBC-EA3D-6EAD710454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 txBox="1"/>
            <p:nvPr/>
          </p:nvSpPr>
          <p:spPr>
            <a:xfrm>
              <a:off x="3347160" y="2541141"/>
              <a:ext cx="514742" cy="2905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505151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User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0295CAD-5873-0EDB-9792-0D29B78E882E}"/>
                </a:ext>
              </a:extLst>
            </p:cNvPr>
            <p:cNvSpPr txBox="1"/>
            <p:nvPr/>
          </p:nvSpPr>
          <p:spPr>
            <a:xfrm>
              <a:off x="3302371" y="1766703"/>
              <a:ext cx="302159" cy="428541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/>
                  <a:ea typeface="+mn-ea"/>
                  <a:cs typeface="Arial" panose="020B0604020202020204" pitchFamily="34" charset="0"/>
                </a:rPr>
                <a:t>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63795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4BB57D-B2C7-6EDC-2528-DEE191FFA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Look for users questions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F6E000E-B83B-BE95-12E9-F1D1431C84E2}"/>
              </a:ext>
            </a:extLst>
          </p:cNvPr>
          <p:cNvSpPr txBox="1"/>
          <p:nvPr/>
        </p:nvSpPr>
        <p:spPr>
          <a:xfrm>
            <a:off x="5221428" y="1333981"/>
            <a:ext cx="6523692" cy="3754874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txBody>
          <a:bodyPr wrap="square">
            <a:spAutoFit/>
          </a:bodyPr>
          <a:lstStyle/>
          <a:p>
            <a:r>
              <a:rPr lang="en-GB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langchain</a:t>
            </a:r>
            <a:r>
              <a:rPr lang="en-GB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llms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AzureOpenAI</a:t>
            </a:r>
            <a:endParaRPr lang="en-GB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langchain</a:t>
            </a:r>
            <a:r>
              <a:rPr lang="en-GB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chains</a:t>
            </a:r>
            <a:r>
              <a:rPr lang="en-GB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question_answering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load_qa_chain</a:t>
            </a:r>
            <a:endParaRPr lang="en-GB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en-GB" sz="1400" b="0" dirty="0">
              <a:solidFill>
                <a:srgbClr val="6A9955"/>
              </a:solidFill>
              <a:effectLst/>
              <a:latin typeface="Consolas" panose="020B0609020204030204" pitchFamily="49" charset="0"/>
            </a:endParaRPr>
          </a:p>
          <a:p>
            <a:endParaRPr lang="en-GB" sz="1400" b="0" dirty="0">
              <a:solidFill>
                <a:srgbClr val="6A9955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Define the LLM model</a:t>
            </a:r>
            <a:endParaRPr lang="en-GB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llm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AzureOpenAI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deployment_name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completion_model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</a:p>
          <a:p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            </a:t>
            </a:r>
            <a:r>
              <a:rPr lang="en-GB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model_name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completion_model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            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temperature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0.5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            </a:t>
            </a:r>
            <a:r>
              <a:rPr lang="en-GB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max_tokens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2000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</a:p>
          <a:p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chain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load_qa_chain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llm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chain_type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"stuff"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Send the question and the documents to the LLM model</a:t>
            </a:r>
            <a:endParaRPr lang="en-GB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response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chain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({</a:t>
            </a:r>
            <a:r>
              <a:rPr lang="en-GB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input_documents</a:t>
            </a:r>
            <a:r>
              <a:rPr lang="en-GB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docs_db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            </a:t>
            </a:r>
            <a:r>
              <a:rPr lang="en-GB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"question"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question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            </a:t>
            </a:r>
            <a:r>
              <a:rPr lang="en-GB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"language"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"English"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            </a:t>
            </a:r>
            <a:r>
              <a:rPr lang="en-GB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existing_answer</a:t>
            </a:r>
            <a:r>
              <a:rPr lang="en-GB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en-GB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},</a:t>
            </a:r>
          </a:p>
          <a:p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            </a:t>
            </a:r>
            <a:r>
              <a:rPr lang="en-GB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return_only_outputs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4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pic>
        <p:nvPicPr>
          <p:cNvPr id="26" name="Graphic 25" descr="Database with solid fill">
            <a:extLst>
              <a:ext uri="{FF2B5EF4-FFF2-40B4-BE49-F238E27FC236}">
                <a16:creationId xmlns:a16="http://schemas.microsoft.com/office/drawing/2014/main" id="{1B7663F0-D21F-1223-3746-0BF6A534C6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9132" y="4174455"/>
            <a:ext cx="914400" cy="914400"/>
          </a:xfrm>
          <a:prstGeom prst="rect">
            <a:avLst/>
          </a:prstGeom>
        </p:spPr>
      </p:pic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C4DEA7A9-1284-BECA-42E4-2F8383E23FA3}"/>
              </a:ext>
            </a:extLst>
          </p:cNvPr>
          <p:cNvSpPr/>
          <p:nvPr/>
        </p:nvSpPr>
        <p:spPr>
          <a:xfrm>
            <a:off x="511283" y="2731936"/>
            <a:ext cx="1440000" cy="40246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Query Embeddings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[010101001001]</a:t>
            </a:r>
          </a:p>
        </p:txBody>
      </p: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022E3D23-DA26-3CE4-FD65-A0F2AEBA9CAA}"/>
              </a:ext>
            </a:extLst>
          </p:cNvPr>
          <p:cNvCxnSpPr>
            <a:cxnSpLocks/>
            <a:stCxn id="36" idx="1"/>
            <a:endCxn id="27" idx="0"/>
          </p:cNvCxnSpPr>
          <p:nvPr/>
        </p:nvCxnSpPr>
        <p:spPr>
          <a:xfrm rot="10800000" flipV="1">
            <a:off x="1231283" y="1383242"/>
            <a:ext cx="694912" cy="1348693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FE57995D-4311-1F25-4967-199DA54226AB}"/>
              </a:ext>
            </a:extLst>
          </p:cNvPr>
          <p:cNvSpPr/>
          <p:nvPr/>
        </p:nvSpPr>
        <p:spPr>
          <a:xfrm>
            <a:off x="506332" y="3482585"/>
            <a:ext cx="1440000" cy="402465"/>
          </a:xfrm>
          <a:prstGeom prst="round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Semantic search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11AF853C-D46A-7691-F9E2-418CE6C1C30A}"/>
              </a:ext>
            </a:extLst>
          </p:cNvPr>
          <p:cNvCxnSpPr>
            <a:stCxn id="27" idx="2"/>
            <a:endCxn id="29" idx="0"/>
          </p:cNvCxnSpPr>
          <p:nvPr/>
        </p:nvCxnSpPr>
        <p:spPr>
          <a:xfrm flipH="1">
            <a:off x="1226333" y="3134400"/>
            <a:ext cx="4951" cy="34818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08A7170-0118-7200-3F37-536EBDAAA464}"/>
              </a:ext>
            </a:extLst>
          </p:cNvPr>
          <p:cNvCxnSpPr>
            <a:stCxn id="29" idx="2"/>
            <a:endCxn id="26" idx="0"/>
          </p:cNvCxnSpPr>
          <p:nvPr/>
        </p:nvCxnSpPr>
        <p:spPr>
          <a:xfrm>
            <a:off x="1226332" y="3885049"/>
            <a:ext cx="0" cy="2894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B9A0CE5A-3777-5982-3246-FEE7376E986F}"/>
              </a:ext>
            </a:extLst>
          </p:cNvPr>
          <p:cNvSpPr/>
          <p:nvPr/>
        </p:nvSpPr>
        <p:spPr>
          <a:xfrm>
            <a:off x="591426" y="5239151"/>
            <a:ext cx="1440000" cy="402465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Vector database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Knowledge base</a:t>
            </a:r>
          </a:p>
        </p:txBody>
      </p:sp>
      <p:grpSp>
        <p:nvGrpSpPr>
          <p:cNvPr id="33" name="Group 32" descr="User Application.">
            <a:extLst>
              <a:ext uri="{FF2B5EF4-FFF2-40B4-BE49-F238E27FC236}">
                <a16:creationId xmlns:a16="http://schemas.microsoft.com/office/drawing/2014/main" id="{EF0C7706-05F7-F176-0790-25416281A298}"/>
              </a:ext>
            </a:extLst>
          </p:cNvPr>
          <p:cNvGrpSpPr>
            <a:grpSpLocks noChangeAspect="1"/>
          </p:cNvGrpSpPr>
          <p:nvPr/>
        </p:nvGrpSpPr>
        <p:grpSpPr>
          <a:xfrm>
            <a:off x="1926195" y="1110860"/>
            <a:ext cx="729638" cy="1353805"/>
            <a:chOff x="3302371" y="1766703"/>
            <a:chExt cx="573971" cy="1064974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53C51A37-11EA-C2E6-5D03-43F53B0951D6}"/>
                </a:ext>
              </a:extLst>
            </p:cNvPr>
            <p:cNvGrpSpPr/>
            <p:nvPr/>
          </p:nvGrpSpPr>
          <p:grpSpPr>
            <a:xfrm>
              <a:off x="3333398" y="1868738"/>
              <a:ext cx="542944" cy="599306"/>
              <a:chOff x="4791177" y="2725299"/>
              <a:chExt cx="583304" cy="643850"/>
            </a:xfrm>
          </p:grpSpPr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F41C4985-55E9-212E-2E9A-E85A8ABE05B9}"/>
                  </a:ext>
                </a:extLst>
              </p:cNvPr>
              <p:cNvGrpSpPr/>
              <p:nvPr/>
            </p:nvGrpSpPr>
            <p:grpSpPr>
              <a:xfrm>
                <a:off x="4869002" y="2981621"/>
                <a:ext cx="505479" cy="387528"/>
                <a:chOff x="4764224" y="2905395"/>
                <a:chExt cx="614223" cy="470897"/>
              </a:xfrm>
            </p:grpSpPr>
            <p:grpSp>
              <p:nvGrpSpPr>
                <p:cNvPr id="41" name="Group 40">
                  <a:extLst>
                    <a:ext uri="{FF2B5EF4-FFF2-40B4-BE49-F238E27FC236}">
                      <a16:creationId xmlns:a16="http://schemas.microsoft.com/office/drawing/2014/main" id="{6385FDAC-C7D5-CEF1-BE0D-696A337B4287}"/>
                    </a:ext>
                  </a:extLst>
                </p:cNvPr>
                <p:cNvGrpSpPr/>
                <p:nvPr/>
              </p:nvGrpSpPr>
              <p:grpSpPr>
                <a:xfrm>
                  <a:off x="4764224" y="2988149"/>
                  <a:ext cx="347088" cy="388143"/>
                  <a:chOff x="1175042" y="1972326"/>
                  <a:chExt cx="147106" cy="164506"/>
                </a:xfrm>
                <a:solidFill>
                  <a:srgbClr val="409AE1"/>
                </a:solidFill>
              </p:grpSpPr>
              <p:sp>
                <p:nvSpPr>
                  <p:cNvPr id="46" name="Freeform 5">
                    <a:extLst>
                      <a:ext uri="{FF2B5EF4-FFF2-40B4-BE49-F238E27FC236}">
                        <a16:creationId xmlns:a16="http://schemas.microsoft.com/office/drawing/2014/main" id="{5AE7BDD8-A058-96A1-7331-5ECBCF77F2CE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175042" y="2061697"/>
                    <a:ext cx="147106" cy="75135"/>
                  </a:xfrm>
                  <a:custGeom>
                    <a:avLst/>
                    <a:gdLst>
                      <a:gd name="T0" fmla="*/ 117 w 151"/>
                      <a:gd name="T1" fmla="*/ 0 h 77"/>
                      <a:gd name="T2" fmla="*/ 35 w 151"/>
                      <a:gd name="T3" fmla="*/ 0 h 77"/>
                      <a:gd name="T4" fmla="*/ 0 w 151"/>
                      <a:gd name="T5" fmla="*/ 35 h 77"/>
                      <a:gd name="T6" fmla="*/ 0 w 151"/>
                      <a:gd name="T7" fmla="*/ 77 h 77"/>
                      <a:gd name="T8" fmla="*/ 151 w 151"/>
                      <a:gd name="T9" fmla="*/ 77 h 77"/>
                      <a:gd name="T10" fmla="*/ 151 w 151"/>
                      <a:gd name="T11" fmla="*/ 35 h 77"/>
                      <a:gd name="T12" fmla="*/ 117 w 151"/>
                      <a:gd name="T13" fmla="*/ 0 h 7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51" h="77">
                        <a:moveTo>
                          <a:pt x="117" y="0"/>
                        </a:moveTo>
                        <a:cubicBezTo>
                          <a:pt x="35" y="0"/>
                          <a:pt x="35" y="0"/>
                          <a:pt x="35" y="0"/>
                        </a:cubicBezTo>
                        <a:cubicBezTo>
                          <a:pt x="16" y="0"/>
                          <a:pt x="0" y="16"/>
                          <a:pt x="0" y="35"/>
                        </a:cubicBezTo>
                        <a:cubicBezTo>
                          <a:pt x="0" y="77"/>
                          <a:pt x="0" y="77"/>
                          <a:pt x="0" y="77"/>
                        </a:cubicBezTo>
                        <a:cubicBezTo>
                          <a:pt x="151" y="77"/>
                          <a:pt x="151" y="77"/>
                          <a:pt x="151" y="77"/>
                        </a:cubicBezTo>
                        <a:cubicBezTo>
                          <a:pt x="151" y="35"/>
                          <a:pt x="151" y="35"/>
                          <a:pt x="151" y="35"/>
                        </a:cubicBezTo>
                        <a:cubicBezTo>
                          <a:pt x="151" y="16"/>
                          <a:pt x="136" y="0"/>
                          <a:pt x="117" y="0"/>
                        </a:cubicBezTo>
                        <a:close/>
                      </a:path>
                    </a:pathLst>
                  </a:custGeom>
                  <a:solidFill>
                    <a:schemeClr val="accent3">
                      <a:lumMod val="50000"/>
                    </a:schemeClr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91436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1A1A1A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7" name="Oval 46">
                    <a:extLst>
                      <a:ext uri="{FF2B5EF4-FFF2-40B4-BE49-F238E27FC236}">
                        <a16:creationId xmlns:a16="http://schemas.microsoft.com/office/drawing/2014/main" id="{55DF324F-B9C8-9745-F41F-7CDA0DCB955B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212214" y="1972326"/>
                    <a:ext cx="72762" cy="71971"/>
                  </a:xfrm>
                  <a:prstGeom prst="ellipse">
                    <a:avLst/>
                  </a:prstGeom>
                  <a:solidFill>
                    <a:schemeClr val="accent3">
                      <a:lumMod val="50000"/>
                    </a:schemeClr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91436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1A1A1A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42" name="Group 41">
                  <a:extLst>
                    <a:ext uri="{FF2B5EF4-FFF2-40B4-BE49-F238E27FC236}">
                      <a16:creationId xmlns:a16="http://schemas.microsoft.com/office/drawing/2014/main" id="{E99B935B-618A-2837-6E89-4873A4A4BD56}"/>
                    </a:ext>
                  </a:extLst>
                </p:cNvPr>
                <p:cNvGrpSpPr/>
                <p:nvPr/>
              </p:nvGrpSpPr>
              <p:grpSpPr>
                <a:xfrm>
                  <a:off x="5031359" y="2905395"/>
                  <a:ext cx="347088" cy="388150"/>
                  <a:chOff x="1175040" y="1972326"/>
                  <a:chExt cx="147106" cy="164509"/>
                </a:xfrm>
              </p:grpSpPr>
              <p:sp>
                <p:nvSpPr>
                  <p:cNvPr id="44" name="Freeform 5">
                    <a:extLst>
                      <a:ext uri="{FF2B5EF4-FFF2-40B4-BE49-F238E27FC236}">
                        <a16:creationId xmlns:a16="http://schemas.microsoft.com/office/drawing/2014/main" id="{5B14ABE8-C38E-993B-2004-CFD4B09FA65C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175040" y="2061700"/>
                    <a:ext cx="147106" cy="75135"/>
                  </a:xfrm>
                  <a:custGeom>
                    <a:avLst/>
                    <a:gdLst>
                      <a:gd name="T0" fmla="*/ 117 w 151"/>
                      <a:gd name="T1" fmla="*/ 0 h 77"/>
                      <a:gd name="T2" fmla="*/ 35 w 151"/>
                      <a:gd name="T3" fmla="*/ 0 h 77"/>
                      <a:gd name="T4" fmla="*/ 0 w 151"/>
                      <a:gd name="T5" fmla="*/ 35 h 77"/>
                      <a:gd name="T6" fmla="*/ 0 w 151"/>
                      <a:gd name="T7" fmla="*/ 77 h 77"/>
                      <a:gd name="T8" fmla="*/ 151 w 151"/>
                      <a:gd name="T9" fmla="*/ 77 h 77"/>
                      <a:gd name="T10" fmla="*/ 151 w 151"/>
                      <a:gd name="T11" fmla="*/ 35 h 77"/>
                      <a:gd name="T12" fmla="*/ 117 w 151"/>
                      <a:gd name="T13" fmla="*/ 0 h 7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51" h="77">
                        <a:moveTo>
                          <a:pt x="117" y="0"/>
                        </a:moveTo>
                        <a:cubicBezTo>
                          <a:pt x="35" y="0"/>
                          <a:pt x="35" y="0"/>
                          <a:pt x="35" y="0"/>
                        </a:cubicBezTo>
                        <a:cubicBezTo>
                          <a:pt x="16" y="0"/>
                          <a:pt x="0" y="16"/>
                          <a:pt x="0" y="35"/>
                        </a:cubicBezTo>
                        <a:cubicBezTo>
                          <a:pt x="0" y="77"/>
                          <a:pt x="0" y="77"/>
                          <a:pt x="0" y="77"/>
                        </a:cubicBezTo>
                        <a:cubicBezTo>
                          <a:pt x="151" y="77"/>
                          <a:pt x="151" y="77"/>
                          <a:pt x="151" y="77"/>
                        </a:cubicBezTo>
                        <a:cubicBezTo>
                          <a:pt x="151" y="35"/>
                          <a:pt x="151" y="35"/>
                          <a:pt x="151" y="35"/>
                        </a:cubicBezTo>
                        <a:cubicBezTo>
                          <a:pt x="151" y="16"/>
                          <a:pt x="136" y="0"/>
                          <a:pt x="117" y="0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91436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1A1A1A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5" name="Oval 44">
                    <a:extLst>
                      <a:ext uri="{FF2B5EF4-FFF2-40B4-BE49-F238E27FC236}">
                        <a16:creationId xmlns:a16="http://schemas.microsoft.com/office/drawing/2014/main" id="{1963E2D5-5448-567E-4054-6295D5A3B50A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212214" y="1972326"/>
                    <a:ext cx="72762" cy="71971"/>
                  </a:xfrm>
                  <a:prstGeom prst="ellipse">
                    <a:avLst/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91436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1A1A1A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43" name="Freeform 28">
                  <a:extLst>
                    <a:ext uri="{FF2B5EF4-FFF2-40B4-BE49-F238E27FC236}">
                      <a16:creationId xmlns:a16="http://schemas.microsoft.com/office/drawing/2014/main" id="{C6F38B5D-1F77-1887-E533-C44EBD73CE6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31302" y="3200831"/>
                  <a:ext cx="82025" cy="94508"/>
                </a:xfrm>
                <a:custGeom>
                  <a:avLst/>
                  <a:gdLst>
                    <a:gd name="T0" fmla="*/ 23 w 23"/>
                    <a:gd name="T1" fmla="*/ 22 h 27"/>
                    <a:gd name="T2" fmla="*/ 1 w 23"/>
                    <a:gd name="T3" fmla="*/ 0 h 27"/>
                    <a:gd name="T4" fmla="*/ 0 w 23"/>
                    <a:gd name="T5" fmla="*/ 0 h 27"/>
                    <a:gd name="T6" fmla="*/ 0 w 23"/>
                    <a:gd name="T7" fmla="*/ 27 h 27"/>
                    <a:gd name="T8" fmla="*/ 23 w 23"/>
                    <a:gd name="T9" fmla="*/ 27 h 27"/>
                    <a:gd name="T10" fmla="*/ 23 w 23"/>
                    <a:gd name="T11" fmla="*/ 22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3" h="27">
                      <a:moveTo>
                        <a:pt x="23" y="22"/>
                      </a:moveTo>
                      <a:cubicBezTo>
                        <a:pt x="23" y="10"/>
                        <a:pt x="14" y="0"/>
                        <a:pt x="1" y="0"/>
                      </a:cubicBezTo>
                      <a:cubicBezTo>
                        <a:pt x="1" y="0"/>
                        <a:pt x="0" y="0"/>
                        <a:pt x="0" y="0"/>
                      </a:cubicBezTo>
                      <a:cubicBezTo>
                        <a:pt x="0" y="26"/>
                        <a:pt x="0" y="27"/>
                        <a:pt x="0" y="27"/>
                      </a:cubicBezTo>
                      <a:cubicBezTo>
                        <a:pt x="8" y="27"/>
                        <a:pt x="16" y="27"/>
                        <a:pt x="23" y="27"/>
                      </a:cubicBezTo>
                      <a:cubicBezTo>
                        <a:pt x="23" y="22"/>
                        <a:pt x="23" y="22"/>
                        <a:pt x="23" y="22"/>
                      </a:cubicBezTo>
                      <a:close/>
                    </a:path>
                  </a:pathLst>
                </a:custGeom>
                <a:solidFill>
                  <a:schemeClr val="accent3">
                    <a:lumMod val="5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0" cap="none" spc="0" normalizeH="0" baseline="0" noProof="0">
                    <a:ln>
                      <a:noFill/>
                    </a:ln>
                    <a:solidFill>
                      <a:srgbClr val="1A1A1A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10523215-E5F3-8E63-3343-4DB8A1DED484}"/>
                  </a:ext>
                </a:extLst>
              </p:cNvPr>
              <p:cNvGrpSpPr/>
              <p:nvPr/>
            </p:nvGrpSpPr>
            <p:grpSpPr>
              <a:xfrm>
                <a:off x="4791177" y="2725299"/>
                <a:ext cx="324620" cy="292851"/>
                <a:chOff x="4764983" y="2720537"/>
                <a:chExt cx="324620" cy="292851"/>
              </a:xfrm>
            </p:grpSpPr>
            <p:sp>
              <p:nvSpPr>
                <p:cNvPr id="39" name="Rectangle: Rounded Corners 38">
                  <a:extLst>
                    <a:ext uri="{FF2B5EF4-FFF2-40B4-BE49-F238E27FC236}">
                      <a16:creationId xmlns:a16="http://schemas.microsoft.com/office/drawing/2014/main" id="{34A526EF-FBA3-53F9-16F5-C493E94BCB2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/>
              </p:nvSpPr>
              <p:spPr bwMode="auto">
                <a:xfrm>
                  <a:off x="4764983" y="2720537"/>
                  <a:ext cx="324620" cy="238440"/>
                </a:xfrm>
                <a:prstGeom prst="roundRect">
                  <a:avLst>
                    <a:gd name="adj" fmla="val 23959"/>
                  </a:avLst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3247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0" name="Rectangle 128">
                  <a:extLst>
                    <a:ext uri="{FF2B5EF4-FFF2-40B4-BE49-F238E27FC236}">
                      <a16:creationId xmlns:a16="http://schemas.microsoft.com/office/drawing/2014/main" id="{9F9E181F-2351-9CD5-26FE-31640E7CEC8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/>
              </p:nvSpPr>
              <p:spPr bwMode="auto">
                <a:xfrm>
                  <a:off x="4978226" y="2902011"/>
                  <a:ext cx="111377" cy="111377"/>
                </a:xfrm>
                <a:custGeom>
                  <a:avLst/>
                  <a:gdLst>
                    <a:gd name="connsiteX0" fmla="*/ 0 w 259812"/>
                    <a:gd name="connsiteY0" fmla="*/ 0 h 259812"/>
                    <a:gd name="connsiteX1" fmla="*/ 259812 w 259812"/>
                    <a:gd name="connsiteY1" fmla="*/ 0 h 259812"/>
                    <a:gd name="connsiteX2" fmla="*/ 259812 w 259812"/>
                    <a:gd name="connsiteY2" fmla="*/ 259812 h 259812"/>
                    <a:gd name="connsiteX3" fmla="*/ 0 w 259812"/>
                    <a:gd name="connsiteY3" fmla="*/ 259812 h 259812"/>
                    <a:gd name="connsiteX4" fmla="*/ 0 w 259812"/>
                    <a:gd name="connsiteY4" fmla="*/ 0 h 259812"/>
                    <a:gd name="connsiteX0" fmla="*/ 0 w 259812"/>
                    <a:gd name="connsiteY0" fmla="*/ 0 h 259812"/>
                    <a:gd name="connsiteX1" fmla="*/ 259812 w 259812"/>
                    <a:gd name="connsiteY1" fmla="*/ 0 h 259812"/>
                    <a:gd name="connsiteX2" fmla="*/ 259812 w 259812"/>
                    <a:gd name="connsiteY2" fmla="*/ 259812 h 259812"/>
                    <a:gd name="connsiteX3" fmla="*/ 0 w 259812"/>
                    <a:gd name="connsiteY3" fmla="*/ 0 h 2598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59812" h="259812">
                      <a:moveTo>
                        <a:pt x="0" y="0"/>
                      </a:moveTo>
                      <a:lnTo>
                        <a:pt x="259812" y="0"/>
                      </a:lnTo>
                      <a:lnTo>
                        <a:pt x="259812" y="25981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3247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00AFB47-9D11-6BBC-EA3D-6EAD710454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 txBox="1"/>
            <p:nvPr/>
          </p:nvSpPr>
          <p:spPr>
            <a:xfrm>
              <a:off x="3347160" y="2541141"/>
              <a:ext cx="514742" cy="2905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505151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User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0295CAD-5873-0EDB-9792-0D29B78E882E}"/>
                </a:ext>
              </a:extLst>
            </p:cNvPr>
            <p:cNvSpPr txBox="1"/>
            <p:nvPr/>
          </p:nvSpPr>
          <p:spPr>
            <a:xfrm>
              <a:off x="3302371" y="1766703"/>
              <a:ext cx="302159" cy="428541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/>
                  <a:ea typeface="+mn-ea"/>
                  <a:cs typeface="Arial" panose="020B0604020202020204" pitchFamily="34" charset="0"/>
                </a:rPr>
                <a:t>?</a:t>
              </a:r>
            </a:p>
          </p:txBody>
        </p:sp>
      </p:grp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7572823A-B583-E8F8-E20D-81652497738F}"/>
              </a:ext>
            </a:extLst>
          </p:cNvPr>
          <p:cNvSpPr/>
          <p:nvPr/>
        </p:nvSpPr>
        <p:spPr>
          <a:xfrm>
            <a:off x="2968204" y="3074059"/>
            <a:ext cx="1440000" cy="402465"/>
          </a:xfrm>
          <a:prstGeom prst="round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Answer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BFBD840-4C0B-FCAE-66E8-9F561342601E}"/>
              </a:ext>
            </a:extLst>
          </p:cNvPr>
          <p:cNvSpPr/>
          <p:nvPr/>
        </p:nvSpPr>
        <p:spPr>
          <a:xfrm>
            <a:off x="2988728" y="4527795"/>
            <a:ext cx="1440000" cy="402465"/>
          </a:xfrm>
          <a:prstGeom prst="round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LLM</a:t>
            </a:r>
          </a:p>
        </p:txBody>
      </p: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4B9153AD-5DFB-D5BD-3247-1DAB6AFE51AB}"/>
              </a:ext>
            </a:extLst>
          </p:cNvPr>
          <p:cNvCxnSpPr>
            <a:cxnSpLocks/>
            <a:stCxn id="3" idx="0"/>
          </p:cNvCxnSpPr>
          <p:nvPr/>
        </p:nvCxnSpPr>
        <p:spPr>
          <a:xfrm rot="16200000" flipV="1">
            <a:off x="2430392" y="1816246"/>
            <a:ext cx="1551354" cy="964271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62F123A-B7E3-18BB-BAAD-3D4D21BE98B1}"/>
              </a:ext>
            </a:extLst>
          </p:cNvPr>
          <p:cNvCxnSpPr>
            <a:stCxn id="4" idx="0"/>
            <a:endCxn id="3" idx="2"/>
          </p:cNvCxnSpPr>
          <p:nvPr/>
        </p:nvCxnSpPr>
        <p:spPr>
          <a:xfrm flipH="1" flipV="1">
            <a:off x="3688204" y="3476524"/>
            <a:ext cx="20524" cy="10512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FBFA428-F5B2-4592-30B5-6BE09B6B1E56}"/>
              </a:ext>
            </a:extLst>
          </p:cNvPr>
          <p:cNvCxnSpPr>
            <a:cxnSpLocks/>
          </p:cNvCxnSpPr>
          <p:nvPr/>
        </p:nvCxnSpPr>
        <p:spPr>
          <a:xfrm>
            <a:off x="2057724" y="4772724"/>
            <a:ext cx="883418" cy="872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7098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03D01-7235-AEB2-5B0C-F7B828A48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294DD6-390E-D01E-ED88-EA2DC10CF2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3469" y="0"/>
            <a:ext cx="5038531" cy="6858000"/>
          </a:xfrm>
          <a:prstGeom prst="rect">
            <a:avLst/>
          </a:prstGeom>
        </p:spPr>
      </p:pic>
      <p:pic>
        <p:nvPicPr>
          <p:cNvPr id="17" name="Graphic 16" descr="Database with solid fill">
            <a:extLst>
              <a:ext uri="{FF2B5EF4-FFF2-40B4-BE49-F238E27FC236}">
                <a16:creationId xmlns:a16="http://schemas.microsoft.com/office/drawing/2014/main" id="{13675A06-36F2-2094-4242-4E588C6BA2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9132" y="4174455"/>
            <a:ext cx="914400" cy="914400"/>
          </a:xfrm>
          <a:prstGeom prst="rect">
            <a:avLst/>
          </a:prstGeom>
        </p:spPr>
      </p:pic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294DE423-2A62-B52F-7839-32D4603C300E}"/>
              </a:ext>
            </a:extLst>
          </p:cNvPr>
          <p:cNvSpPr/>
          <p:nvPr/>
        </p:nvSpPr>
        <p:spPr>
          <a:xfrm>
            <a:off x="511283" y="2731936"/>
            <a:ext cx="1440000" cy="40246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Query Embeddings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[010101001001]</a:t>
            </a:r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C96B6126-0EEB-D155-8892-886B1B53F1AE}"/>
              </a:ext>
            </a:extLst>
          </p:cNvPr>
          <p:cNvCxnSpPr>
            <a:cxnSpLocks/>
            <a:stCxn id="27" idx="1"/>
            <a:endCxn id="18" idx="0"/>
          </p:cNvCxnSpPr>
          <p:nvPr/>
        </p:nvCxnSpPr>
        <p:spPr>
          <a:xfrm rot="10800000" flipV="1">
            <a:off x="1231283" y="1383242"/>
            <a:ext cx="694912" cy="1348693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1BBA3649-B1FE-76A4-9F19-F0F4ABD960BA}"/>
              </a:ext>
            </a:extLst>
          </p:cNvPr>
          <p:cNvSpPr/>
          <p:nvPr/>
        </p:nvSpPr>
        <p:spPr>
          <a:xfrm>
            <a:off x="506332" y="3482585"/>
            <a:ext cx="1440000" cy="402465"/>
          </a:xfrm>
          <a:prstGeom prst="round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Semantic search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2289E1E-180F-38C5-2C0F-FCCF0CA57EF2}"/>
              </a:ext>
            </a:extLst>
          </p:cNvPr>
          <p:cNvCxnSpPr>
            <a:stCxn id="18" idx="2"/>
            <a:endCxn id="20" idx="0"/>
          </p:cNvCxnSpPr>
          <p:nvPr/>
        </p:nvCxnSpPr>
        <p:spPr>
          <a:xfrm flipH="1">
            <a:off x="1226333" y="3134400"/>
            <a:ext cx="4951" cy="34818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2AD40B1-1A1A-9E5B-B136-F6122FD3B154}"/>
              </a:ext>
            </a:extLst>
          </p:cNvPr>
          <p:cNvCxnSpPr>
            <a:stCxn id="20" idx="2"/>
            <a:endCxn id="17" idx="0"/>
          </p:cNvCxnSpPr>
          <p:nvPr/>
        </p:nvCxnSpPr>
        <p:spPr>
          <a:xfrm>
            <a:off x="1226332" y="3885049"/>
            <a:ext cx="0" cy="2894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02EC29BA-2924-65E2-C163-06854F2C2A72}"/>
              </a:ext>
            </a:extLst>
          </p:cNvPr>
          <p:cNvSpPr/>
          <p:nvPr/>
        </p:nvSpPr>
        <p:spPr>
          <a:xfrm>
            <a:off x="591426" y="5239151"/>
            <a:ext cx="1440000" cy="402465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Vector database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Knowledge base</a:t>
            </a:r>
          </a:p>
        </p:txBody>
      </p:sp>
      <p:grpSp>
        <p:nvGrpSpPr>
          <p:cNvPr id="24" name="Group 23" descr="User Application.">
            <a:extLst>
              <a:ext uri="{FF2B5EF4-FFF2-40B4-BE49-F238E27FC236}">
                <a16:creationId xmlns:a16="http://schemas.microsoft.com/office/drawing/2014/main" id="{2426467D-8832-EDB5-DDD9-DB27B3CE5F88}"/>
              </a:ext>
            </a:extLst>
          </p:cNvPr>
          <p:cNvGrpSpPr>
            <a:grpSpLocks noChangeAspect="1"/>
          </p:cNvGrpSpPr>
          <p:nvPr/>
        </p:nvGrpSpPr>
        <p:grpSpPr>
          <a:xfrm>
            <a:off x="1926195" y="1110860"/>
            <a:ext cx="729638" cy="1353805"/>
            <a:chOff x="3302371" y="1766703"/>
            <a:chExt cx="573971" cy="1064974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921B3685-CBB9-991B-B776-1FB3FEACFCD7}"/>
                </a:ext>
              </a:extLst>
            </p:cNvPr>
            <p:cNvGrpSpPr/>
            <p:nvPr/>
          </p:nvGrpSpPr>
          <p:grpSpPr>
            <a:xfrm>
              <a:off x="3333398" y="1868738"/>
              <a:ext cx="542944" cy="599306"/>
              <a:chOff x="4791177" y="2725299"/>
              <a:chExt cx="583304" cy="643850"/>
            </a:xfrm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5E56272E-AF8A-15A7-FC79-F9251F0E194C}"/>
                  </a:ext>
                </a:extLst>
              </p:cNvPr>
              <p:cNvGrpSpPr/>
              <p:nvPr/>
            </p:nvGrpSpPr>
            <p:grpSpPr>
              <a:xfrm>
                <a:off x="4869002" y="2981621"/>
                <a:ext cx="505479" cy="387528"/>
                <a:chOff x="4764224" y="2905395"/>
                <a:chExt cx="614223" cy="470897"/>
              </a:xfrm>
            </p:grpSpPr>
            <p:grpSp>
              <p:nvGrpSpPr>
                <p:cNvPr id="32" name="Group 31">
                  <a:extLst>
                    <a:ext uri="{FF2B5EF4-FFF2-40B4-BE49-F238E27FC236}">
                      <a16:creationId xmlns:a16="http://schemas.microsoft.com/office/drawing/2014/main" id="{49D211CC-339E-DA89-ADA5-0A4E1C57348C}"/>
                    </a:ext>
                  </a:extLst>
                </p:cNvPr>
                <p:cNvGrpSpPr/>
                <p:nvPr/>
              </p:nvGrpSpPr>
              <p:grpSpPr>
                <a:xfrm>
                  <a:off x="4764224" y="2988149"/>
                  <a:ext cx="347088" cy="388143"/>
                  <a:chOff x="1175042" y="1972326"/>
                  <a:chExt cx="147106" cy="164506"/>
                </a:xfrm>
                <a:solidFill>
                  <a:srgbClr val="409AE1"/>
                </a:solidFill>
              </p:grpSpPr>
              <p:sp>
                <p:nvSpPr>
                  <p:cNvPr id="37" name="Freeform 5">
                    <a:extLst>
                      <a:ext uri="{FF2B5EF4-FFF2-40B4-BE49-F238E27FC236}">
                        <a16:creationId xmlns:a16="http://schemas.microsoft.com/office/drawing/2014/main" id="{14600A33-182D-390B-0225-DD94844D46CC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175042" y="2061697"/>
                    <a:ext cx="147106" cy="75135"/>
                  </a:xfrm>
                  <a:custGeom>
                    <a:avLst/>
                    <a:gdLst>
                      <a:gd name="T0" fmla="*/ 117 w 151"/>
                      <a:gd name="T1" fmla="*/ 0 h 77"/>
                      <a:gd name="T2" fmla="*/ 35 w 151"/>
                      <a:gd name="T3" fmla="*/ 0 h 77"/>
                      <a:gd name="T4" fmla="*/ 0 w 151"/>
                      <a:gd name="T5" fmla="*/ 35 h 77"/>
                      <a:gd name="T6" fmla="*/ 0 w 151"/>
                      <a:gd name="T7" fmla="*/ 77 h 77"/>
                      <a:gd name="T8" fmla="*/ 151 w 151"/>
                      <a:gd name="T9" fmla="*/ 77 h 77"/>
                      <a:gd name="T10" fmla="*/ 151 w 151"/>
                      <a:gd name="T11" fmla="*/ 35 h 77"/>
                      <a:gd name="T12" fmla="*/ 117 w 151"/>
                      <a:gd name="T13" fmla="*/ 0 h 7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51" h="77">
                        <a:moveTo>
                          <a:pt x="117" y="0"/>
                        </a:moveTo>
                        <a:cubicBezTo>
                          <a:pt x="35" y="0"/>
                          <a:pt x="35" y="0"/>
                          <a:pt x="35" y="0"/>
                        </a:cubicBezTo>
                        <a:cubicBezTo>
                          <a:pt x="16" y="0"/>
                          <a:pt x="0" y="16"/>
                          <a:pt x="0" y="35"/>
                        </a:cubicBezTo>
                        <a:cubicBezTo>
                          <a:pt x="0" y="77"/>
                          <a:pt x="0" y="77"/>
                          <a:pt x="0" y="77"/>
                        </a:cubicBezTo>
                        <a:cubicBezTo>
                          <a:pt x="151" y="77"/>
                          <a:pt x="151" y="77"/>
                          <a:pt x="151" y="77"/>
                        </a:cubicBezTo>
                        <a:cubicBezTo>
                          <a:pt x="151" y="35"/>
                          <a:pt x="151" y="35"/>
                          <a:pt x="151" y="35"/>
                        </a:cubicBezTo>
                        <a:cubicBezTo>
                          <a:pt x="151" y="16"/>
                          <a:pt x="136" y="0"/>
                          <a:pt x="117" y="0"/>
                        </a:cubicBezTo>
                        <a:close/>
                      </a:path>
                    </a:pathLst>
                  </a:custGeom>
                  <a:solidFill>
                    <a:schemeClr val="accent3">
                      <a:lumMod val="50000"/>
                    </a:schemeClr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91436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1A1A1A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8" name="Oval 37">
                    <a:extLst>
                      <a:ext uri="{FF2B5EF4-FFF2-40B4-BE49-F238E27FC236}">
                        <a16:creationId xmlns:a16="http://schemas.microsoft.com/office/drawing/2014/main" id="{67D09627-BB85-FB0E-0CE8-BF2018193B2F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212214" y="1972326"/>
                    <a:ext cx="72762" cy="71971"/>
                  </a:xfrm>
                  <a:prstGeom prst="ellipse">
                    <a:avLst/>
                  </a:prstGeom>
                  <a:solidFill>
                    <a:schemeClr val="accent3">
                      <a:lumMod val="50000"/>
                    </a:schemeClr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91436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1A1A1A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33" name="Group 32">
                  <a:extLst>
                    <a:ext uri="{FF2B5EF4-FFF2-40B4-BE49-F238E27FC236}">
                      <a16:creationId xmlns:a16="http://schemas.microsoft.com/office/drawing/2014/main" id="{3024A4DF-33A8-67B1-17A7-1BCED65E2D58}"/>
                    </a:ext>
                  </a:extLst>
                </p:cNvPr>
                <p:cNvGrpSpPr/>
                <p:nvPr/>
              </p:nvGrpSpPr>
              <p:grpSpPr>
                <a:xfrm>
                  <a:off x="5031359" y="2905395"/>
                  <a:ext cx="347088" cy="388150"/>
                  <a:chOff x="1175040" y="1972326"/>
                  <a:chExt cx="147106" cy="164509"/>
                </a:xfrm>
              </p:grpSpPr>
              <p:sp>
                <p:nvSpPr>
                  <p:cNvPr id="35" name="Freeform 5">
                    <a:extLst>
                      <a:ext uri="{FF2B5EF4-FFF2-40B4-BE49-F238E27FC236}">
                        <a16:creationId xmlns:a16="http://schemas.microsoft.com/office/drawing/2014/main" id="{F0611E44-E58D-3ADE-4472-9F0CF49DD32B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175040" y="2061700"/>
                    <a:ext cx="147106" cy="75135"/>
                  </a:xfrm>
                  <a:custGeom>
                    <a:avLst/>
                    <a:gdLst>
                      <a:gd name="T0" fmla="*/ 117 w 151"/>
                      <a:gd name="T1" fmla="*/ 0 h 77"/>
                      <a:gd name="T2" fmla="*/ 35 w 151"/>
                      <a:gd name="T3" fmla="*/ 0 h 77"/>
                      <a:gd name="T4" fmla="*/ 0 w 151"/>
                      <a:gd name="T5" fmla="*/ 35 h 77"/>
                      <a:gd name="T6" fmla="*/ 0 w 151"/>
                      <a:gd name="T7" fmla="*/ 77 h 77"/>
                      <a:gd name="T8" fmla="*/ 151 w 151"/>
                      <a:gd name="T9" fmla="*/ 77 h 77"/>
                      <a:gd name="T10" fmla="*/ 151 w 151"/>
                      <a:gd name="T11" fmla="*/ 35 h 77"/>
                      <a:gd name="T12" fmla="*/ 117 w 151"/>
                      <a:gd name="T13" fmla="*/ 0 h 7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51" h="77">
                        <a:moveTo>
                          <a:pt x="117" y="0"/>
                        </a:moveTo>
                        <a:cubicBezTo>
                          <a:pt x="35" y="0"/>
                          <a:pt x="35" y="0"/>
                          <a:pt x="35" y="0"/>
                        </a:cubicBezTo>
                        <a:cubicBezTo>
                          <a:pt x="16" y="0"/>
                          <a:pt x="0" y="16"/>
                          <a:pt x="0" y="35"/>
                        </a:cubicBezTo>
                        <a:cubicBezTo>
                          <a:pt x="0" y="77"/>
                          <a:pt x="0" y="77"/>
                          <a:pt x="0" y="77"/>
                        </a:cubicBezTo>
                        <a:cubicBezTo>
                          <a:pt x="151" y="77"/>
                          <a:pt x="151" y="77"/>
                          <a:pt x="151" y="77"/>
                        </a:cubicBezTo>
                        <a:cubicBezTo>
                          <a:pt x="151" y="35"/>
                          <a:pt x="151" y="35"/>
                          <a:pt x="151" y="35"/>
                        </a:cubicBezTo>
                        <a:cubicBezTo>
                          <a:pt x="151" y="16"/>
                          <a:pt x="136" y="0"/>
                          <a:pt x="117" y="0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91436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1A1A1A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6" name="Oval 35">
                    <a:extLst>
                      <a:ext uri="{FF2B5EF4-FFF2-40B4-BE49-F238E27FC236}">
                        <a16:creationId xmlns:a16="http://schemas.microsoft.com/office/drawing/2014/main" id="{82BED01C-5D8F-3ED7-D4B8-570482A8CAF1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212214" y="1972326"/>
                    <a:ext cx="72762" cy="71971"/>
                  </a:xfrm>
                  <a:prstGeom prst="ellipse">
                    <a:avLst/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91436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1A1A1A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34" name="Freeform 28">
                  <a:extLst>
                    <a:ext uri="{FF2B5EF4-FFF2-40B4-BE49-F238E27FC236}">
                      <a16:creationId xmlns:a16="http://schemas.microsoft.com/office/drawing/2014/main" id="{414B2A7D-1547-37AE-94AD-4E3D9CEEC04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31302" y="3200831"/>
                  <a:ext cx="82025" cy="94508"/>
                </a:xfrm>
                <a:custGeom>
                  <a:avLst/>
                  <a:gdLst>
                    <a:gd name="T0" fmla="*/ 23 w 23"/>
                    <a:gd name="T1" fmla="*/ 22 h 27"/>
                    <a:gd name="T2" fmla="*/ 1 w 23"/>
                    <a:gd name="T3" fmla="*/ 0 h 27"/>
                    <a:gd name="T4" fmla="*/ 0 w 23"/>
                    <a:gd name="T5" fmla="*/ 0 h 27"/>
                    <a:gd name="T6" fmla="*/ 0 w 23"/>
                    <a:gd name="T7" fmla="*/ 27 h 27"/>
                    <a:gd name="T8" fmla="*/ 23 w 23"/>
                    <a:gd name="T9" fmla="*/ 27 h 27"/>
                    <a:gd name="T10" fmla="*/ 23 w 23"/>
                    <a:gd name="T11" fmla="*/ 22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3" h="27">
                      <a:moveTo>
                        <a:pt x="23" y="22"/>
                      </a:moveTo>
                      <a:cubicBezTo>
                        <a:pt x="23" y="10"/>
                        <a:pt x="14" y="0"/>
                        <a:pt x="1" y="0"/>
                      </a:cubicBezTo>
                      <a:cubicBezTo>
                        <a:pt x="1" y="0"/>
                        <a:pt x="0" y="0"/>
                        <a:pt x="0" y="0"/>
                      </a:cubicBezTo>
                      <a:cubicBezTo>
                        <a:pt x="0" y="26"/>
                        <a:pt x="0" y="27"/>
                        <a:pt x="0" y="27"/>
                      </a:cubicBezTo>
                      <a:cubicBezTo>
                        <a:pt x="8" y="27"/>
                        <a:pt x="16" y="27"/>
                        <a:pt x="23" y="27"/>
                      </a:cubicBezTo>
                      <a:cubicBezTo>
                        <a:pt x="23" y="22"/>
                        <a:pt x="23" y="22"/>
                        <a:pt x="23" y="22"/>
                      </a:cubicBezTo>
                      <a:close/>
                    </a:path>
                  </a:pathLst>
                </a:custGeom>
                <a:solidFill>
                  <a:schemeClr val="accent3">
                    <a:lumMod val="5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0" cap="none" spc="0" normalizeH="0" baseline="0" noProof="0">
                    <a:ln>
                      <a:noFill/>
                    </a:ln>
                    <a:solidFill>
                      <a:srgbClr val="1A1A1A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B0EF740B-027F-2996-5846-511E14E78B26}"/>
                  </a:ext>
                </a:extLst>
              </p:cNvPr>
              <p:cNvGrpSpPr/>
              <p:nvPr/>
            </p:nvGrpSpPr>
            <p:grpSpPr>
              <a:xfrm>
                <a:off x="4791177" y="2725299"/>
                <a:ext cx="324620" cy="292851"/>
                <a:chOff x="4764983" y="2720537"/>
                <a:chExt cx="324620" cy="292851"/>
              </a:xfrm>
            </p:grpSpPr>
            <p:sp>
              <p:nvSpPr>
                <p:cNvPr id="30" name="Rectangle: Rounded Corners 29">
                  <a:extLst>
                    <a:ext uri="{FF2B5EF4-FFF2-40B4-BE49-F238E27FC236}">
                      <a16:creationId xmlns:a16="http://schemas.microsoft.com/office/drawing/2014/main" id="{9041AAF5-41B7-5E9C-E27B-006F094F248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/>
              </p:nvSpPr>
              <p:spPr bwMode="auto">
                <a:xfrm>
                  <a:off x="4764983" y="2720537"/>
                  <a:ext cx="324620" cy="238440"/>
                </a:xfrm>
                <a:prstGeom prst="roundRect">
                  <a:avLst>
                    <a:gd name="adj" fmla="val 23959"/>
                  </a:avLst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3247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1" name="Rectangle 128">
                  <a:extLst>
                    <a:ext uri="{FF2B5EF4-FFF2-40B4-BE49-F238E27FC236}">
                      <a16:creationId xmlns:a16="http://schemas.microsoft.com/office/drawing/2014/main" id="{C822F1B2-FEEF-7974-01DD-54A61BB74CE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/>
              </p:nvSpPr>
              <p:spPr bwMode="auto">
                <a:xfrm>
                  <a:off x="4978226" y="2902011"/>
                  <a:ext cx="111377" cy="111377"/>
                </a:xfrm>
                <a:custGeom>
                  <a:avLst/>
                  <a:gdLst>
                    <a:gd name="connsiteX0" fmla="*/ 0 w 259812"/>
                    <a:gd name="connsiteY0" fmla="*/ 0 h 259812"/>
                    <a:gd name="connsiteX1" fmla="*/ 259812 w 259812"/>
                    <a:gd name="connsiteY1" fmla="*/ 0 h 259812"/>
                    <a:gd name="connsiteX2" fmla="*/ 259812 w 259812"/>
                    <a:gd name="connsiteY2" fmla="*/ 259812 h 259812"/>
                    <a:gd name="connsiteX3" fmla="*/ 0 w 259812"/>
                    <a:gd name="connsiteY3" fmla="*/ 259812 h 259812"/>
                    <a:gd name="connsiteX4" fmla="*/ 0 w 259812"/>
                    <a:gd name="connsiteY4" fmla="*/ 0 h 259812"/>
                    <a:gd name="connsiteX0" fmla="*/ 0 w 259812"/>
                    <a:gd name="connsiteY0" fmla="*/ 0 h 259812"/>
                    <a:gd name="connsiteX1" fmla="*/ 259812 w 259812"/>
                    <a:gd name="connsiteY1" fmla="*/ 0 h 259812"/>
                    <a:gd name="connsiteX2" fmla="*/ 259812 w 259812"/>
                    <a:gd name="connsiteY2" fmla="*/ 259812 h 259812"/>
                    <a:gd name="connsiteX3" fmla="*/ 0 w 259812"/>
                    <a:gd name="connsiteY3" fmla="*/ 0 h 2598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59812" h="259812">
                      <a:moveTo>
                        <a:pt x="0" y="0"/>
                      </a:moveTo>
                      <a:lnTo>
                        <a:pt x="259812" y="0"/>
                      </a:lnTo>
                      <a:lnTo>
                        <a:pt x="259812" y="25981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3247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25BC192-46D2-BD8B-9BF5-0FD6E14F08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 txBox="1"/>
            <p:nvPr/>
          </p:nvSpPr>
          <p:spPr>
            <a:xfrm>
              <a:off x="3347160" y="2541141"/>
              <a:ext cx="514742" cy="2905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505151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User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5678B1F-DA66-9CF1-D897-627173F6A356}"/>
                </a:ext>
              </a:extLst>
            </p:cNvPr>
            <p:cNvSpPr txBox="1"/>
            <p:nvPr/>
          </p:nvSpPr>
          <p:spPr>
            <a:xfrm>
              <a:off x="3302371" y="1766703"/>
              <a:ext cx="302159" cy="428541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/>
                  <a:ea typeface="+mn-ea"/>
                  <a:cs typeface="Arial" panose="020B0604020202020204" pitchFamily="34" charset="0"/>
                </a:rPr>
                <a:t>?</a:t>
              </a:r>
            </a:p>
          </p:txBody>
        </p:sp>
      </p:grp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1B124851-C25A-CCA9-9FAD-58A8A7EAFCD1}"/>
              </a:ext>
            </a:extLst>
          </p:cNvPr>
          <p:cNvSpPr/>
          <p:nvPr/>
        </p:nvSpPr>
        <p:spPr>
          <a:xfrm>
            <a:off x="2968204" y="3074059"/>
            <a:ext cx="1440000" cy="402465"/>
          </a:xfrm>
          <a:prstGeom prst="round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Answer</a:t>
            </a: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D38A232B-C19E-6187-B140-B48E72BEE56D}"/>
              </a:ext>
            </a:extLst>
          </p:cNvPr>
          <p:cNvSpPr/>
          <p:nvPr/>
        </p:nvSpPr>
        <p:spPr>
          <a:xfrm>
            <a:off x="2988728" y="4527795"/>
            <a:ext cx="1440000" cy="402465"/>
          </a:xfrm>
          <a:prstGeom prst="round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LLM</a:t>
            </a:r>
          </a:p>
        </p:txBody>
      </p: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8752C876-5E1C-C630-D07C-D26EE5CEDE17}"/>
              </a:ext>
            </a:extLst>
          </p:cNvPr>
          <p:cNvCxnSpPr>
            <a:cxnSpLocks/>
            <a:stCxn id="39" idx="0"/>
          </p:cNvCxnSpPr>
          <p:nvPr/>
        </p:nvCxnSpPr>
        <p:spPr>
          <a:xfrm rot="16200000" flipV="1">
            <a:off x="2430392" y="1816246"/>
            <a:ext cx="1551354" cy="964271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88D9BA2A-2D7A-5040-30C9-0534B131F383}"/>
              </a:ext>
            </a:extLst>
          </p:cNvPr>
          <p:cNvCxnSpPr>
            <a:stCxn id="40" idx="0"/>
            <a:endCxn id="39" idx="2"/>
          </p:cNvCxnSpPr>
          <p:nvPr/>
        </p:nvCxnSpPr>
        <p:spPr>
          <a:xfrm flipH="1" flipV="1">
            <a:off x="3688204" y="3476524"/>
            <a:ext cx="20524" cy="10512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7E70E0D9-7E1A-C24E-9181-5F2CB8530F36}"/>
              </a:ext>
            </a:extLst>
          </p:cNvPr>
          <p:cNvCxnSpPr>
            <a:cxnSpLocks/>
          </p:cNvCxnSpPr>
          <p:nvPr/>
        </p:nvCxnSpPr>
        <p:spPr>
          <a:xfrm>
            <a:off x="2057724" y="4772724"/>
            <a:ext cx="883418" cy="872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2782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7438F-E7A7-BBED-FCC6-17856CA2C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End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26149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6C0D2F-3CC2-FC2D-214D-945914D8F4C8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332653" y="1296572"/>
            <a:ext cx="6677704" cy="3873916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sz="4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Large</a:t>
            </a:r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4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general-purpose</a:t>
            </a:r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 language models that is </a:t>
            </a:r>
            <a:r>
              <a:rPr lang="en-US" sz="4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pre-trained</a:t>
            </a:r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 and then </a:t>
            </a:r>
            <a:r>
              <a:rPr lang="en-US" sz="4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fine-tuned</a:t>
            </a:r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 for specific purposes</a:t>
            </a:r>
            <a:endParaRPr lang="en-GB" sz="4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79032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EBD5AE8-712B-C97B-72BE-777218325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300" dirty="0">
                <a:latin typeface="+mn-lt"/>
              </a:rPr>
              <a:t>Challenges of LLMs</a:t>
            </a:r>
            <a:endParaRPr lang="en-GB" spc="-3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30342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>
            <a:extLst>
              <a:ext uri="{FF2B5EF4-FFF2-40B4-BE49-F238E27FC236}">
                <a16:creationId xmlns:a16="http://schemas.microsoft.com/office/drawing/2014/main" id="{31E16344-DB64-9F57-23FC-335F0A9FC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966" y="210683"/>
            <a:ext cx="5528669" cy="609600"/>
          </a:xfrm>
        </p:spPr>
        <p:txBody>
          <a:bodyPr/>
          <a:lstStyle/>
          <a:p>
            <a:r>
              <a:rPr lang="en-US" dirty="0"/>
              <a:t>Challenges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110223-1854-4210-7BAB-514174EC6F37}"/>
              </a:ext>
            </a:extLst>
          </p:cNvPr>
          <p:cNvSpPr txBox="1"/>
          <p:nvPr/>
        </p:nvSpPr>
        <p:spPr>
          <a:xfrm>
            <a:off x="988188" y="1256732"/>
            <a:ext cx="603535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LLMs hallucinate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Presents real ethical and business concerns, so much so that for some it is a show stopper</a:t>
            </a:r>
            <a:endParaRPr kumimoji="0" lang="en-GB" sz="1600" b="0" i="1" u="none" strike="noStrike" kern="1200" cap="none" spc="0" normalizeH="0" baseline="0" noProof="0" dirty="0">
              <a:ln>
                <a:noFill/>
              </a:ln>
              <a:solidFill>
                <a:srgbClr val="50515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Hexagon 5">
            <a:extLst>
              <a:ext uri="{FF2B5EF4-FFF2-40B4-BE49-F238E27FC236}">
                <a16:creationId xmlns:a16="http://schemas.microsoft.com/office/drawing/2014/main" id="{783CEF07-8BC7-D581-5C28-F881427C9D2B}"/>
              </a:ext>
            </a:extLst>
          </p:cNvPr>
          <p:cNvSpPr/>
          <p:nvPr/>
        </p:nvSpPr>
        <p:spPr>
          <a:xfrm rot="16200000">
            <a:off x="525214" y="1411585"/>
            <a:ext cx="396000" cy="322543"/>
          </a:xfrm>
          <a:prstGeom prst="hexagon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F1D579-5A7C-CE8E-1F6B-E05BB76AE2B8}"/>
              </a:ext>
            </a:extLst>
          </p:cNvPr>
          <p:cNvSpPr txBox="1"/>
          <p:nvPr/>
        </p:nvSpPr>
        <p:spPr>
          <a:xfrm>
            <a:off x="988187" y="6126357"/>
            <a:ext cx="6035349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Data residency and privacy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Control over data and privacy management is crucial for companies </a:t>
            </a:r>
            <a:r>
              <a:rPr kumimoji="0" lang="en-GB" sz="1600" b="0" i="1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DC0659-7734-E3F1-543C-DE1781E73335}"/>
              </a:ext>
            </a:extLst>
          </p:cNvPr>
          <p:cNvSpPr txBox="1"/>
          <p:nvPr/>
        </p:nvSpPr>
        <p:spPr>
          <a:xfrm>
            <a:off x="988187" y="5234648"/>
            <a:ext cx="6035349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Lack of control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Even the best prompts cannot force the model to give consistently correct output.</a:t>
            </a:r>
            <a:endParaRPr kumimoji="0" lang="en-GB" sz="1600" b="0" i="1" u="none" strike="noStrike" kern="1200" cap="none" spc="0" normalizeH="0" baseline="0" noProof="0" dirty="0">
              <a:ln>
                <a:noFill/>
              </a:ln>
              <a:solidFill>
                <a:srgbClr val="50515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Hexagon 8">
            <a:extLst>
              <a:ext uri="{FF2B5EF4-FFF2-40B4-BE49-F238E27FC236}">
                <a16:creationId xmlns:a16="http://schemas.microsoft.com/office/drawing/2014/main" id="{A49B8FF5-E9E9-5B5E-0B7D-8FCF81749824}"/>
              </a:ext>
            </a:extLst>
          </p:cNvPr>
          <p:cNvSpPr/>
          <p:nvPr/>
        </p:nvSpPr>
        <p:spPr>
          <a:xfrm rot="16200000">
            <a:off x="525214" y="2184475"/>
            <a:ext cx="396000" cy="322543"/>
          </a:xfrm>
          <a:prstGeom prst="hexagon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Hexagon 9">
            <a:extLst>
              <a:ext uri="{FF2B5EF4-FFF2-40B4-BE49-F238E27FC236}">
                <a16:creationId xmlns:a16="http://schemas.microsoft.com/office/drawing/2014/main" id="{E17D5296-C001-A363-5A45-D39F52EE0885}"/>
              </a:ext>
            </a:extLst>
          </p:cNvPr>
          <p:cNvSpPr/>
          <p:nvPr/>
        </p:nvSpPr>
        <p:spPr>
          <a:xfrm rot="16200000">
            <a:off x="525215" y="2805124"/>
            <a:ext cx="396000" cy="322543"/>
          </a:xfrm>
          <a:prstGeom prst="hexagon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3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Hexagon 10">
            <a:extLst>
              <a:ext uri="{FF2B5EF4-FFF2-40B4-BE49-F238E27FC236}">
                <a16:creationId xmlns:a16="http://schemas.microsoft.com/office/drawing/2014/main" id="{B9A8AB7B-35C4-9644-1D01-8AD3F8C70D55}"/>
              </a:ext>
            </a:extLst>
          </p:cNvPr>
          <p:cNvSpPr/>
          <p:nvPr/>
        </p:nvSpPr>
        <p:spPr>
          <a:xfrm rot="16200000">
            <a:off x="525215" y="3709580"/>
            <a:ext cx="396000" cy="322543"/>
          </a:xfrm>
          <a:prstGeom prst="hexagon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4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Hexagon 11">
            <a:extLst>
              <a:ext uri="{FF2B5EF4-FFF2-40B4-BE49-F238E27FC236}">
                <a16:creationId xmlns:a16="http://schemas.microsoft.com/office/drawing/2014/main" id="{DC68731B-D220-404C-A49F-4B779A5FA789}"/>
              </a:ext>
            </a:extLst>
          </p:cNvPr>
          <p:cNvSpPr/>
          <p:nvPr/>
        </p:nvSpPr>
        <p:spPr>
          <a:xfrm rot="16200000">
            <a:off x="525214" y="4534768"/>
            <a:ext cx="396000" cy="322543"/>
          </a:xfrm>
          <a:prstGeom prst="hexagon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5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Hexagon 12">
            <a:extLst>
              <a:ext uri="{FF2B5EF4-FFF2-40B4-BE49-F238E27FC236}">
                <a16:creationId xmlns:a16="http://schemas.microsoft.com/office/drawing/2014/main" id="{D7D83D3F-D30B-D072-E35B-E423FE2C9BB7}"/>
              </a:ext>
            </a:extLst>
          </p:cNvPr>
          <p:cNvSpPr/>
          <p:nvPr/>
        </p:nvSpPr>
        <p:spPr>
          <a:xfrm rot="16200000">
            <a:off x="525214" y="5396542"/>
            <a:ext cx="396000" cy="322543"/>
          </a:xfrm>
          <a:prstGeom prst="hexagon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6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63A8331-79B1-7C92-1BF1-51D8615492E2}"/>
              </a:ext>
            </a:extLst>
          </p:cNvPr>
          <p:cNvSpPr txBox="1"/>
          <p:nvPr/>
        </p:nvSpPr>
        <p:spPr>
          <a:xfrm>
            <a:off x="988187" y="2671901"/>
            <a:ext cx="6035349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Lack of transparency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Often requires interpretability, challenging understanding the reasoning behind their decisions</a:t>
            </a:r>
            <a:endParaRPr kumimoji="0" lang="en-GB" sz="1600" b="0" i="1" u="none" strike="noStrike" kern="1200" cap="none" spc="0" normalizeH="0" baseline="0" noProof="0" dirty="0">
              <a:ln>
                <a:noFill/>
              </a:ln>
              <a:solidFill>
                <a:srgbClr val="50515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C1E9463-2505-7C58-C953-130772330B91}"/>
              </a:ext>
            </a:extLst>
          </p:cNvPr>
          <p:cNvSpPr txBox="1"/>
          <p:nvPr/>
        </p:nvSpPr>
        <p:spPr>
          <a:xfrm>
            <a:off x="988187" y="2051971"/>
            <a:ext cx="6035349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LLMs do not have data context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Trained on open internet data that might not provide good responses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022A9E1-F27B-718F-F3A6-354164FA7433}"/>
              </a:ext>
            </a:extLst>
          </p:cNvPr>
          <p:cNvSpPr txBox="1"/>
          <p:nvPr/>
        </p:nvSpPr>
        <p:spPr>
          <a:xfrm>
            <a:off x="988187" y="3550127"/>
            <a:ext cx="6035349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Speed and cost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LLMs are computationally very expensive, extraction from large documents can take up to tens of seconds.</a:t>
            </a:r>
            <a:endParaRPr kumimoji="0" lang="en-GB" sz="1800" b="1" i="0" u="none" strike="noStrike" kern="1200" cap="none" spc="0" normalizeH="0" baseline="0" noProof="0" dirty="0">
              <a:ln>
                <a:noFill/>
              </a:ln>
              <a:solidFill>
                <a:srgbClr val="50515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C6AAC1C-817F-166F-BC3C-E1B365F0595E}"/>
              </a:ext>
            </a:extLst>
          </p:cNvPr>
          <p:cNvSpPr txBox="1"/>
          <p:nvPr/>
        </p:nvSpPr>
        <p:spPr>
          <a:xfrm>
            <a:off x="988187" y="4372874"/>
            <a:ext cx="6035349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Potential bias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Only as good as the data they are trained on, they are expected to have societal and geographical biases encoded in them </a:t>
            </a:r>
            <a:endParaRPr kumimoji="0" lang="en-GB" sz="1600" b="0" i="1" u="none" strike="noStrike" kern="1200" cap="none" spc="0" normalizeH="0" baseline="0" noProof="0" dirty="0">
              <a:ln>
                <a:noFill/>
              </a:ln>
              <a:solidFill>
                <a:srgbClr val="50515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CA56DAE5-8D77-DDC9-B9FF-1D2982AC3E12}"/>
              </a:ext>
            </a:extLst>
          </p:cNvPr>
          <p:cNvSpPr/>
          <p:nvPr/>
        </p:nvSpPr>
        <p:spPr>
          <a:xfrm rot="16200000">
            <a:off x="525214" y="6267740"/>
            <a:ext cx="396000" cy="322543"/>
          </a:xfrm>
          <a:prstGeom prst="hexagon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7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9" name="Picture 18" descr="Person on the summit of a mountain">
            <a:extLst>
              <a:ext uri="{FF2B5EF4-FFF2-40B4-BE49-F238E27FC236}">
                <a16:creationId xmlns:a16="http://schemas.microsoft.com/office/drawing/2014/main" id="{260949C8-7130-3DE2-9D8F-33CD81D57B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855" r="23520"/>
          <a:stretch/>
        </p:blipFill>
        <p:spPr>
          <a:xfrm>
            <a:off x="7504386" y="0"/>
            <a:ext cx="4687614" cy="6858000"/>
          </a:xfrm>
          <a:prstGeom prst="rect">
            <a:avLst/>
          </a:prstGeom>
        </p:spPr>
      </p:pic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24828252-4447-85CB-09DC-591031B0CD4D}"/>
              </a:ext>
            </a:extLst>
          </p:cNvPr>
          <p:cNvSpPr/>
          <p:nvPr/>
        </p:nvSpPr>
        <p:spPr>
          <a:xfrm>
            <a:off x="220717" y="1142999"/>
            <a:ext cx="7039304" cy="2390675"/>
          </a:xfrm>
          <a:prstGeom prst="round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7464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AA Sessions">
  <a:themeElements>
    <a:clrScheme name="AdvancingA">
      <a:dk1>
        <a:srgbClr val="505151"/>
      </a:dk1>
      <a:lt1>
        <a:srgbClr val="FFFFFF"/>
      </a:lt1>
      <a:dk2>
        <a:srgbClr val="505050"/>
      </a:dk2>
      <a:lt2>
        <a:srgbClr val="D2D2D2"/>
      </a:lt2>
      <a:accent1>
        <a:srgbClr val="B12740"/>
      </a:accent1>
      <a:accent2>
        <a:srgbClr val="AFAEAC"/>
      </a:accent2>
      <a:accent3>
        <a:srgbClr val="EDEDED"/>
      </a:accent3>
      <a:accent4>
        <a:srgbClr val="6C6E6D"/>
      </a:accent4>
      <a:accent5>
        <a:srgbClr val="C22944"/>
      </a:accent5>
      <a:accent6>
        <a:srgbClr val="68217A"/>
      </a:accent6>
      <a:hlink>
        <a:srgbClr val="505050"/>
      </a:hlink>
      <a:folHlink>
        <a:srgbClr val="505050"/>
      </a:folHlink>
    </a:clrScheme>
    <a:fontScheme name="Custom 10">
      <a:majorFont>
        <a:latin typeface="Bebas Neue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8100">
          <a:solidFill>
            <a:schemeClr val="bg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1" id="{922557CD-C084-4810-8A17-2C9220FE4114}" vid="{01AA5477-D167-4769-B4CD-C5223224003F}"/>
    </a:ext>
  </a:extLst>
</a:theme>
</file>

<file path=ppt/theme/theme2.xml><?xml version="1.0" encoding="utf-8"?>
<a:theme xmlns:a="http://schemas.openxmlformats.org/drawingml/2006/main" name="1_AA Sessions">
  <a:themeElements>
    <a:clrScheme name="AdvancingA">
      <a:dk1>
        <a:srgbClr val="505151"/>
      </a:dk1>
      <a:lt1>
        <a:srgbClr val="FFFFFF"/>
      </a:lt1>
      <a:dk2>
        <a:srgbClr val="505050"/>
      </a:dk2>
      <a:lt2>
        <a:srgbClr val="D2D2D2"/>
      </a:lt2>
      <a:accent1>
        <a:srgbClr val="B12740"/>
      </a:accent1>
      <a:accent2>
        <a:srgbClr val="AFAEAC"/>
      </a:accent2>
      <a:accent3>
        <a:srgbClr val="EDEDED"/>
      </a:accent3>
      <a:accent4>
        <a:srgbClr val="6C6E6D"/>
      </a:accent4>
      <a:accent5>
        <a:srgbClr val="C22944"/>
      </a:accent5>
      <a:accent6>
        <a:srgbClr val="68217A"/>
      </a:accent6>
      <a:hlink>
        <a:srgbClr val="505050"/>
      </a:hlink>
      <a:folHlink>
        <a:srgbClr val="505050"/>
      </a:folHlink>
    </a:clrScheme>
    <a:fontScheme name="Custom 10">
      <a:majorFont>
        <a:latin typeface="Bebas Neue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8100">
          <a:solidFill>
            <a:schemeClr val="bg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AA 2021" id="{039C436E-4DB4-4826-A309-C3F10BDD965E}" vid="{BE7E4DC8-85AA-4212-8757-D4A13FDFBBDB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ABC0BF1A8A8954B98F2D928AE998776" ma:contentTypeVersion="10" ma:contentTypeDescription="Create a new document." ma:contentTypeScope="" ma:versionID="2bba500feda788061e4673a28d3ed4e4">
  <xsd:schema xmlns:xsd="http://www.w3.org/2001/XMLSchema" xmlns:xs="http://www.w3.org/2001/XMLSchema" xmlns:p="http://schemas.microsoft.com/office/2006/metadata/properties" xmlns:ns2="549332d9-68bf-4487-9fc8-f898b54ba2f4" targetNamespace="http://schemas.microsoft.com/office/2006/metadata/properties" ma:root="true" ma:fieldsID="641d0ad18ca4c724c265bb6ec1a77ca9" ns2:_="">
    <xsd:import namespace="549332d9-68bf-4487-9fc8-f898b54ba2f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AutoKeyPoints" minOccurs="0"/>
                <xsd:element ref="ns2:MediaServiceKeyPoints" minOccurs="0"/>
                <xsd:element ref="ns2:MediaServiceOCR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49332d9-68bf-4487-9fc8-f898b54ba2f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586972D-6B0C-4DE6-A1AE-55CDC197FBE5}">
  <ds:schemaRefs>
    <ds:schemaRef ds:uri="549332d9-68bf-4487-9fc8-f898b54ba2f4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ECED8E50-040B-4499-A40C-9E5A7DA415E6}">
  <ds:schemaRefs>
    <ds:schemaRef ds:uri="http://purl.org/dc/elements/1.1/"/>
    <ds:schemaRef ds:uri="http://schemas.microsoft.com/office/2006/documentManagement/types"/>
    <ds:schemaRef ds:uri="http://schemas.microsoft.com/office/2006/metadata/properties"/>
    <ds:schemaRef ds:uri="http://www.w3.org/XML/1998/namespace"/>
    <ds:schemaRef ds:uri="http://schemas.microsoft.com/office/infopath/2007/PartnerControls"/>
    <ds:schemaRef ds:uri="549332d9-68bf-4487-9fc8-f898b54ba2f4"/>
    <ds:schemaRef ds:uri="http://purl.org/dc/dcmitype/"/>
    <ds:schemaRef ds:uri="http://schemas.openxmlformats.org/package/2006/metadata/core-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4D017302-C6A3-4DC0-AFD8-4C2A955A14F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AA 2021</Template>
  <TotalTime>0</TotalTime>
  <Words>3861</Words>
  <Application>Microsoft Office PowerPoint</Application>
  <PresentationFormat>Widescreen</PresentationFormat>
  <Paragraphs>629</Paragraphs>
  <Slides>64</Slides>
  <Notes>19</Notes>
  <HiddenSlides>0</HiddenSlides>
  <MMClips>2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64</vt:i4>
      </vt:variant>
    </vt:vector>
  </HeadingPairs>
  <TitlesOfParts>
    <vt:vector size="79" baseType="lpstr">
      <vt:lpstr>-apple-system</vt:lpstr>
      <vt:lpstr>Arial</vt:lpstr>
      <vt:lpstr>Bebas Neue</vt:lpstr>
      <vt:lpstr>Calibri</vt:lpstr>
      <vt:lpstr>Consolas</vt:lpstr>
      <vt:lpstr>DM Sans</vt:lpstr>
      <vt:lpstr>DM Sans Medium</vt:lpstr>
      <vt:lpstr>Segoe UI</vt:lpstr>
      <vt:lpstr>Segoe UI Light</vt:lpstr>
      <vt:lpstr>Segoe UI Semibold</vt:lpstr>
      <vt:lpstr>Söhne</vt:lpstr>
      <vt:lpstr>Source Code Pro</vt:lpstr>
      <vt:lpstr>Wingdings</vt:lpstr>
      <vt:lpstr>AA Sessions</vt:lpstr>
      <vt:lpstr>1_AA Sessions</vt:lpstr>
      <vt:lpstr>Build a PDF Q&amp;A chatbot using Azure OpenAI and Streamlit</vt:lpstr>
      <vt:lpstr>PowerPoint Presentation</vt:lpstr>
      <vt:lpstr>Agenda</vt:lpstr>
      <vt:lpstr>What is Generative AI?</vt:lpstr>
      <vt:lpstr>Traditional machine learning</vt:lpstr>
      <vt:lpstr>Generative AI is enabled by Large Language Models</vt:lpstr>
      <vt:lpstr>PowerPoint Presentation</vt:lpstr>
      <vt:lpstr>Challenges of LLMs</vt:lpstr>
      <vt:lpstr>Challenges</vt:lpstr>
      <vt:lpstr>Methods to improve the usage and performance of LLM</vt:lpstr>
      <vt:lpstr>“Prompt engineering is the art of using natural language to get the results you are looking from the model”</vt:lpstr>
      <vt:lpstr>Prompt Engineering </vt:lpstr>
      <vt:lpstr>Prompt Engineering with in-context learning</vt:lpstr>
      <vt:lpstr>“The hottest new programming language is English”</vt:lpstr>
      <vt:lpstr>PowerPoint Presentation</vt:lpstr>
      <vt:lpstr>PowerPoint Presentation</vt:lpstr>
      <vt:lpstr>PowerPoint Presentation</vt:lpstr>
      <vt:lpstr>How to adapt LLM models for your task</vt:lpstr>
      <vt:lpstr>RAG In a Nutshell</vt:lpstr>
      <vt:lpstr>PowerPoint Presentation</vt:lpstr>
      <vt:lpstr>PowerPoint Presentation</vt:lpstr>
      <vt:lpstr>PowerPoint Presentation</vt:lpstr>
      <vt:lpstr>RAG (Retrieval-Augmented Generation) </vt:lpstr>
      <vt:lpstr>RAG (Retrieval-Augmented Generation)</vt:lpstr>
      <vt:lpstr>What problem do they solve? </vt:lpstr>
      <vt:lpstr>Vector Databases</vt:lpstr>
      <vt:lpstr>Vector Databases</vt:lpstr>
      <vt:lpstr>PowerPoint Presentation</vt:lpstr>
      <vt:lpstr>Choosing the right vector databases A list of questions we should be exploring with the customer to understand which DB to utilise </vt:lpstr>
      <vt:lpstr>Frameworks to help with LLM Apps</vt:lpstr>
      <vt:lpstr>PowerPoint Presentation</vt:lpstr>
      <vt:lpstr>PowerPoint Presentation</vt:lpstr>
      <vt:lpstr>RAG (Retrieval-Augmented Generation) </vt:lpstr>
      <vt:lpstr>Prerequisites</vt:lpstr>
      <vt:lpstr>Azure OpenAI: Keys and Endpoints</vt:lpstr>
      <vt:lpstr>PowerPoint Presentation</vt:lpstr>
      <vt:lpstr>Streamlit is the UI powering the LLM movement</vt:lpstr>
      <vt:lpstr>ChatGPT + Enterprise data with Azure OpenAI and Cognitive Search</vt:lpstr>
      <vt:lpstr>Why consider this architecture?</vt:lpstr>
      <vt:lpstr>Setup</vt:lpstr>
      <vt:lpstr>Clone this repo:  </vt:lpstr>
      <vt:lpstr>Creating a Python Virtual Environment</vt:lpstr>
      <vt:lpstr>PowerPoint Presentation</vt:lpstr>
      <vt:lpstr>Creating .env file</vt:lpstr>
      <vt:lpstr>Creating .gitignore</vt:lpstr>
      <vt:lpstr>Install dependencies</vt:lpstr>
      <vt:lpstr>PowerPoint Presentation</vt:lpstr>
      <vt:lpstr>⚠ Tips: Stopping Streamlit App ⚠</vt:lpstr>
      <vt:lpstr>Make sure application is run directly and not imported</vt:lpstr>
      <vt:lpstr>Check if the .env file exists</vt:lpstr>
      <vt:lpstr>Set page config, header, and file uploader </vt:lpstr>
      <vt:lpstr>AI-Powered Q&amp;A</vt:lpstr>
      <vt:lpstr>Extracts the text from pdf file</vt:lpstr>
      <vt:lpstr>AI-Powered Q&amp;A</vt:lpstr>
      <vt:lpstr>Visualising tokens</vt:lpstr>
      <vt:lpstr>Chunk the text extracted from the pdf</vt:lpstr>
      <vt:lpstr>PowerPoint Presentation</vt:lpstr>
      <vt:lpstr>AI-Powered Q&amp;A</vt:lpstr>
      <vt:lpstr>RAG (Retrieval-Augmented Generation) </vt:lpstr>
      <vt:lpstr>Get user question</vt:lpstr>
      <vt:lpstr>Look for users questions</vt:lpstr>
      <vt:lpstr>Look for users questions</vt:lpstr>
      <vt:lpstr>PowerPoint Presentation</vt:lpstr>
      <vt:lpstr>The End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Gavita Regunath</dc:creator>
  <cp:lastModifiedBy>Gavita Regunath</cp:lastModifiedBy>
  <cp:revision>29</cp:revision>
  <dcterms:created xsi:type="dcterms:W3CDTF">2023-11-21T10:35:11Z</dcterms:created>
  <dcterms:modified xsi:type="dcterms:W3CDTF">2023-11-29T10:26:40Z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0x0101002ABC0BF1A8A8954B98F2D928AE998776</vt:lpwstr>
  </property>
</Properties>
</file>